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65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E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21"/>
    <p:restoredTop sz="94620"/>
  </p:normalViewPr>
  <p:slideViewPr>
    <p:cSldViewPr snapToGrid="0" snapToObjects="1">
      <p:cViewPr>
        <p:scale>
          <a:sx n="200" d="100"/>
          <a:sy n="200" d="100"/>
        </p:scale>
        <p:origin x="288" y="-692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74CB64-7CCC-5D42-BB23-2EA4F88E54E6}" type="doc">
      <dgm:prSet loTypeId="urn:microsoft.com/office/officeart/2005/8/layout/h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9F7928F-B33F-3242-A435-43763512A846}">
      <dgm:prSet phldrT="[Text]"/>
      <dgm:spPr/>
      <dgm:t>
        <a:bodyPr/>
        <a:lstStyle/>
        <a:p>
          <a:r>
            <a:rPr lang="en-US" dirty="0"/>
            <a:t>Low Risk</a:t>
          </a:r>
        </a:p>
      </dgm:t>
    </dgm:pt>
    <dgm:pt modelId="{7ED2FA7A-1F2E-4945-B59E-F478E904E9F3}" type="parTrans" cxnId="{6218A24D-F098-0E40-8C34-6B2B6F94696E}">
      <dgm:prSet/>
      <dgm:spPr/>
      <dgm:t>
        <a:bodyPr/>
        <a:lstStyle/>
        <a:p>
          <a:endParaRPr lang="en-US"/>
        </a:p>
      </dgm:t>
    </dgm:pt>
    <dgm:pt modelId="{1B0540DC-BC76-A345-BEAE-EBE21BF2EDB9}" type="sibTrans" cxnId="{6218A24D-F098-0E40-8C34-6B2B6F94696E}">
      <dgm:prSet/>
      <dgm:spPr/>
      <dgm:t>
        <a:bodyPr/>
        <a:lstStyle/>
        <a:p>
          <a:endParaRPr lang="en-US"/>
        </a:p>
      </dgm:t>
    </dgm:pt>
    <dgm:pt modelId="{0BB5F992-AA99-CC46-BE0F-E68DD29836BE}">
      <dgm:prSet phldrT="[Text]" custT="1"/>
      <dgm:spPr/>
      <dgm:t>
        <a:bodyPr/>
        <a:lstStyle/>
        <a:p>
          <a:r>
            <a:rPr lang="en-US" sz="1300" dirty="0"/>
            <a:t>No prophylaxis</a:t>
          </a:r>
        </a:p>
      </dgm:t>
    </dgm:pt>
    <dgm:pt modelId="{B5AC5EDC-30CD-7340-8E11-8E563C5CF699}" type="parTrans" cxnId="{15E20FFF-42BB-F544-9262-36A1E49EAAFF}">
      <dgm:prSet/>
      <dgm:spPr/>
      <dgm:t>
        <a:bodyPr/>
        <a:lstStyle/>
        <a:p>
          <a:endParaRPr lang="en-US"/>
        </a:p>
      </dgm:t>
    </dgm:pt>
    <dgm:pt modelId="{AC50AC69-4B08-6D4C-9F29-B015F8D7607D}" type="sibTrans" cxnId="{15E20FFF-42BB-F544-9262-36A1E49EAAFF}">
      <dgm:prSet/>
      <dgm:spPr/>
      <dgm:t>
        <a:bodyPr/>
        <a:lstStyle/>
        <a:p>
          <a:endParaRPr lang="en-US"/>
        </a:p>
      </dgm:t>
    </dgm:pt>
    <dgm:pt modelId="{EB7FAF3F-DFA3-044F-92B9-A8AB7F15A8E7}">
      <dgm:prSet phldrT="[Text]" custT="1"/>
      <dgm:spPr/>
      <dgm:t>
        <a:bodyPr/>
        <a:lstStyle/>
        <a:p>
          <a:r>
            <a:rPr lang="en-US" sz="1500" dirty="0"/>
            <a:t>Moderate Risk </a:t>
          </a:r>
          <a:r>
            <a:rPr lang="en-US" sz="1400" dirty="0"/>
            <a:t>(&lt;3RF)</a:t>
          </a:r>
        </a:p>
      </dgm:t>
    </dgm:pt>
    <dgm:pt modelId="{995691BC-9D47-0540-B3FA-ABD1AE16455E}" type="parTrans" cxnId="{FF7A1464-6C58-8146-8F36-2B6D6F2E7E57}">
      <dgm:prSet/>
      <dgm:spPr/>
      <dgm:t>
        <a:bodyPr/>
        <a:lstStyle/>
        <a:p>
          <a:endParaRPr lang="en-US"/>
        </a:p>
      </dgm:t>
    </dgm:pt>
    <dgm:pt modelId="{0EA5D894-7490-9D4C-B337-DB4DA20D4AC4}" type="sibTrans" cxnId="{FF7A1464-6C58-8146-8F36-2B6D6F2E7E57}">
      <dgm:prSet/>
      <dgm:spPr/>
      <dgm:t>
        <a:bodyPr/>
        <a:lstStyle/>
        <a:p>
          <a:endParaRPr lang="en-US"/>
        </a:p>
      </dgm:t>
    </dgm:pt>
    <dgm:pt modelId="{01A4AF18-3CE4-B64E-B7B6-EBEE92DF1EE0}">
      <dgm:prSet phldrT="[Text]"/>
      <dgm:spPr/>
      <dgm:t>
        <a:bodyPr/>
        <a:lstStyle/>
        <a:p>
          <a:r>
            <a:rPr lang="en-US" b="1" dirty="0" err="1"/>
            <a:t>Ondansetron</a:t>
          </a:r>
          <a:r>
            <a:rPr lang="en-US" b="1" dirty="0"/>
            <a:t> 0.1-0.15mg/kg (maximum 4mg) </a:t>
          </a:r>
          <a:r>
            <a:rPr lang="en-US" b="1" u="sng" dirty="0"/>
            <a:t>or</a:t>
          </a:r>
        </a:p>
      </dgm:t>
    </dgm:pt>
    <dgm:pt modelId="{8EBE5138-EEF1-1548-9026-A92D7F764833}" type="parTrans" cxnId="{B50E5AA1-FC9B-0B4A-B300-B16A15457A24}">
      <dgm:prSet/>
      <dgm:spPr/>
      <dgm:t>
        <a:bodyPr/>
        <a:lstStyle/>
        <a:p>
          <a:endParaRPr lang="en-US"/>
        </a:p>
      </dgm:t>
    </dgm:pt>
    <dgm:pt modelId="{6B97BEE2-B976-6345-ABD9-D472F5BAC3A7}" type="sibTrans" cxnId="{B50E5AA1-FC9B-0B4A-B300-B16A15457A24}">
      <dgm:prSet/>
      <dgm:spPr/>
      <dgm:t>
        <a:bodyPr/>
        <a:lstStyle/>
        <a:p>
          <a:endParaRPr lang="en-US"/>
        </a:p>
      </dgm:t>
    </dgm:pt>
    <dgm:pt modelId="{CB6861B8-665C-6E4A-B5C9-898734F6B480}">
      <dgm:prSet phldrT="[Text]"/>
      <dgm:spPr/>
      <dgm:t>
        <a:bodyPr/>
        <a:lstStyle/>
        <a:p>
          <a:r>
            <a:rPr lang="en-US" dirty="0"/>
            <a:t>Minimise fasting time</a:t>
          </a:r>
        </a:p>
        <a:p>
          <a:r>
            <a:rPr lang="en-US" dirty="0"/>
            <a:t>IV fluids – ensure hydration in theatre</a:t>
          </a:r>
        </a:p>
        <a:p>
          <a:r>
            <a:rPr lang="en-US" dirty="0"/>
            <a:t>Consider non-pharmacological therapy e.g. anxiety management, acupuncture</a:t>
          </a:r>
        </a:p>
      </dgm:t>
    </dgm:pt>
    <dgm:pt modelId="{EDF61FAB-0451-2F4E-B828-6C3A04D78ECE}" type="parTrans" cxnId="{5A8A4976-93EA-3542-874B-4274AE7328BA}">
      <dgm:prSet/>
      <dgm:spPr/>
      <dgm:t>
        <a:bodyPr/>
        <a:lstStyle/>
        <a:p>
          <a:endParaRPr lang="en-US"/>
        </a:p>
      </dgm:t>
    </dgm:pt>
    <dgm:pt modelId="{DFBD894D-A53B-314C-9510-628C1A028221}" type="sibTrans" cxnId="{5A8A4976-93EA-3542-874B-4274AE7328BA}">
      <dgm:prSet/>
      <dgm:spPr/>
      <dgm:t>
        <a:bodyPr/>
        <a:lstStyle/>
        <a:p>
          <a:endParaRPr lang="en-US"/>
        </a:p>
      </dgm:t>
    </dgm:pt>
    <dgm:pt modelId="{326825C1-D395-0541-9D18-9AB2B0FF31D3}">
      <dgm:prSet phldrT="[Text]" custT="1"/>
      <dgm:spPr/>
      <dgm:t>
        <a:bodyPr/>
        <a:lstStyle/>
        <a:p>
          <a:r>
            <a:rPr lang="en-US" sz="1500" dirty="0"/>
            <a:t>High Risk </a:t>
          </a:r>
          <a:r>
            <a:rPr lang="en-US" sz="1500" baseline="30000" dirty="0"/>
            <a:t> </a:t>
          </a:r>
          <a:r>
            <a:rPr lang="en-US" sz="1400" baseline="0" dirty="0"/>
            <a:t>(</a:t>
          </a:r>
          <a:r>
            <a:rPr lang="en-US" sz="1400" u="sng" baseline="0" dirty="0"/>
            <a:t>&gt;</a:t>
          </a:r>
          <a:r>
            <a:rPr lang="en-US" sz="1400" baseline="0" dirty="0"/>
            <a:t>3RF / Surgical Factor)</a:t>
          </a:r>
          <a:endParaRPr lang="en-US" sz="1400" dirty="0"/>
        </a:p>
      </dgm:t>
    </dgm:pt>
    <dgm:pt modelId="{90D38CF4-A901-514B-9118-724E3C5845AE}" type="parTrans" cxnId="{89D6C20F-5C1A-474A-8590-C8FCE1203137}">
      <dgm:prSet/>
      <dgm:spPr/>
      <dgm:t>
        <a:bodyPr/>
        <a:lstStyle/>
        <a:p>
          <a:endParaRPr lang="en-US"/>
        </a:p>
      </dgm:t>
    </dgm:pt>
    <dgm:pt modelId="{C47F60CB-98CF-8949-AFB2-71F3072EF6AE}" type="sibTrans" cxnId="{89D6C20F-5C1A-474A-8590-C8FCE1203137}">
      <dgm:prSet/>
      <dgm:spPr/>
      <dgm:t>
        <a:bodyPr/>
        <a:lstStyle/>
        <a:p>
          <a:endParaRPr lang="en-US"/>
        </a:p>
      </dgm:t>
    </dgm:pt>
    <dgm:pt modelId="{29EFB941-87FA-DC44-AFD6-D22C472704DB}">
      <dgm:prSet phldrT="[Text]"/>
      <dgm:spPr/>
      <dgm:t>
        <a:bodyPr/>
        <a:lstStyle/>
        <a:p>
          <a:r>
            <a:rPr lang="en-US" b="1" dirty="0"/>
            <a:t>Ondansetron 0.1-0.15mg/kg </a:t>
          </a:r>
          <a:r>
            <a:rPr lang="en-US" b="1" u="sng" dirty="0"/>
            <a:t>and</a:t>
          </a:r>
        </a:p>
      </dgm:t>
    </dgm:pt>
    <dgm:pt modelId="{7E5ED932-55B7-6D48-BA1B-3073F3F689FA}" type="parTrans" cxnId="{6009065C-6369-D44C-AF50-818BE33CC53D}">
      <dgm:prSet/>
      <dgm:spPr/>
      <dgm:t>
        <a:bodyPr/>
        <a:lstStyle/>
        <a:p>
          <a:endParaRPr lang="en-US"/>
        </a:p>
      </dgm:t>
    </dgm:pt>
    <dgm:pt modelId="{00C5A811-86D9-B542-B7E1-932C9107712E}" type="sibTrans" cxnId="{6009065C-6369-D44C-AF50-818BE33CC53D}">
      <dgm:prSet/>
      <dgm:spPr/>
      <dgm:t>
        <a:bodyPr/>
        <a:lstStyle/>
        <a:p>
          <a:endParaRPr lang="en-US"/>
        </a:p>
      </dgm:t>
    </dgm:pt>
    <dgm:pt modelId="{7126BAB6-0D5D-304F-9A46-0D330BE8011B}">
      <dgm:prSet phldrT="[Text]"/>
      <dgm:spPr/>
      <dgm:t>
        <a:bodyPr/>
        <a:lstStyle/>
        <a:p>
          <a:r>
            <a:rPr lang="en-US" b="1" dirty="0"/>
            <a:t>Dexamethasone 0.1-0.15mg/kg</a:t>
          </a:r>
          <a:endParaRPr lang="en-US" b="1" u="sng" dirty="0"/>
        </a:p>
      </dgm:t>
    </dgm:pt>
    <dgm:pt modelId="{FEDD0A55-76BC-3C46-80A9-071B35DC7586}" type="parTrans" cxnId="{261DABA0-10BD-E84A-ADA7-FDC1C21997BA}">
      <dgm:prSet/>
      <dgm:spPr/>
      <dgm:t>
        <a:bodyPr/>
        <a:lstStyle/>
        <a:p>
          <a:endParaRPr lang="en-US"/>
        </a:p>
      </dgm:t>
    </dgm:pt>
    <dgm:pt modelId="{F066204E-2C34-694A-9BAE-C627FDF65711}" type="sibTrans" cxnId="{261DABA0-10BD-E84A-ADA7-FDC1C21997BA}">
      <dgm:prSet/>
      <dgm:spPr/>
      <dgm:t>
        <a:bodyPr/>
        <a:lstStyle/>
        <a:p>
          <a:endParaRPr lang="en-US"/>
        </a:p>
      </dgm:t>
    </dgm:pt>
    <dgm:pt modelId="{4E03B11C-5160-AF4D-B7BA-1EDA5CA305F6}">
      <dgm:prSet phldrT="[Text]"/>
      <dgm:spPr/>
      <dgm:t>
        <a:bodyPr/>
        <a:lstStyle/>
        <a:p>
          <a:r>
            <a:rPr lang="en-US" b="1" dirty="0"/>
            <a:t>Dexamethasone 0.1-0.15mg/kg</a:t>
          </a:r>
          <a:r>
            <a:rPr lang="en-US" b="1" baseline="30000" dirty="0"/>
            <a:t> </a:t>
          </a:r>
          <a:endParaRPr lang="en-US" b="1" dirty="0"/>
        </a:p>
      </dgm:t>
    </dgm:pt>
    <dgm:pt modelId="{F48674AC-5BFD-DA47-9565-E76213B791FD}" type="parTrans" cxnId="{93494C6E-F6F8-894D-A68D-2347CF96D79E}">
      <dgm:prSet/>
      <dgm:spPr/>
      <dgm:t>
        <a:bodyPr/>
        <a:lstStyle/>
        <a:p>
          <a:endParaRPr lang="en-US"/>
        </a:p>
      </dgm:t>
    </dgm:pt>
    <dgm:pt modelId="{9D3A518E-9C24-F24A-A7DC-EAD5BBCA36B6}" type="sibTrans" cxnId="{93494C6E-F6F8-894D-A68D-2347CF96D79E}">
      <dgm:prSet/>
      <dgm:spPr/>
      <dgm:t>
        <a:bodyPr/>
        <a:lstStyle/>
        <a:p>
          <a:endParaRPr lang="en-US"/>
        </a:p>
      </dgm:t>
    </dgm:pt>
    <dgm:pt modelId="{C664C96C-EEE7-6048-AD94-3DDC4932DC8F}">
      <dgm:prSet phldrT="[Text]"/>
      <dgm:spPr/>
      <dgm:t>
        <a:bodyPr/>
        <a:lstStyle/>
        <a:p>
          <a:r>
            <a:rPr lang="en-US" dirty="0"/>
            <a:t>Consider TIVA </a:t>
          </a:r>
        </a:p>
      </dgm:t>
    </dgm:pt>
    <dgm:pt modelId="{C35AA1F7-031C-9B43-BEDA-8E63A9EAC5EB}" type="parTrans" cxnId="{BD1521BB-5ECD-4244-A05E-E7CFD452EE94}">
      <dgm:prSet/>
      <dgm:spPr/>
      <dgm:t>
        <a:bodyPr/>
        <a:lstStyle/>
        <a:p>
          <a:endParaRPr lang="en-US"/>
        </a:p>
      </dgm:t>
    </dgm:pt>
    <dgm:pt modelId="{8E89229F-427C-104E-AB95-E14E1029003A}" type="sibTrans" cxnId="{BD1521BB-5ECD-4244-A05E-E7CFD452EE94}">
      <dgm:prSet/>
      <dgm:spPr/>
      <dgm:t>
        <a:bodyPr/>
        <a:lstStyle/>
        <a:p>
          <a:endParaRPr lang="en-US"/>
        </a:p>
      </dgm:t>
    </dgm:pt>
    <dgm:pt modelId="{141AB8DC-F684-9E4E-9FEF-2ED6C70EC543}">
      <dgm:prSet phldrT="[Text]"/>
      <dgm:spPr/>
      <dgm:t>
        <a:bodyPr/>
        <a:lstStyle/>
        <a:p>
          <a:r>
            <a:rPr lang="en-US" dirty="0"/>
            <a:t>Opioid sparing techniques e.g. regional</a:t>
          </a:r>
        </a:p>
      </dgm:t>
    </dgm:pt>
    <dgm:pt modelId="{E93B8356-6BC8-BC41-B447-6EDBA7CF1D9D}" type="parTrans" cxnId="{53D3EAFA-14B2-3A4F-B3F6-FCF06C9C017D}">
      <dgm:prSet/>
      <dgm:spPr/>
      <dgm:t>
        <a:bodyPr/>
        <a:lstStyle/>
        <a:p>
          <a:endParaRPr lang="en-US"/>
        </a:p>
      </dgm:t>
    </dgm:pt>
    <dgm:pt modelId="{2F633B45-2933-4649-8DC5-C7A06FFF741E}" type="sibTrans" cxnId="{53D3EAFA-14B2-3A4F-B3F6-FCF06C9C017D}">
      <dgm:prSet/>
      <dgm:spPr/>
      <dgm:t>
        <a:bodyPr/>
        <a:lstStyle/>
        <a:p>
          <a:endParaRPr lang="en-US"/>
        </a:p>
      </dgm:t>
    </dgm:pt>
    <dgm:pt modelId="{80CA0B23-3C15-874D-81F1-23FC739DFDD8}">
      <dgm:prSet phldrT="[Text]"/>
      <dgm:spPr/>
      <dgm:t>
        <a:bodyPr/>
        <a:lstStyle/>
        <a:p>
          <a:r>
            <a:rPr lang="en-US" dirty="0"/>
            <a:t>Minimise fasting time</a:t>
          </a:r>
        </a:p>
      </dgm:t>
    </dgm:pt>
    <dgm:pt modelId="{ED5D885C-1B9B-9D4A-BEAD-5AD1880A54D9}" type="parTrans" cxnId="{A2986376-400B-F342-A0DB-918FA2C57E5C}">
      <dgm:prSet/>
      <dgm:spPr/>
      <dgm:t>
        <a:bodyPr/>
        <a:lstStyle/>
        <a:p>
          <a:endParaRPr lang="en-GB"/>
        </a:p>
      </dgm:t>
    </dgm:pt>
    <dgm:pt modelId="{095C51D3-B9E9-3140-AD1B-B4F1B3CBC829}" type="sibTrans" cxnId="{A2986376-400B-F342-A0DB-918FA2C57E5C}">
      <dgm:prSet/>
      <dgm:spPr/>
      <dgm:t>
        <a:bodyPr/>
        <a:lstStyle/>
        <a:p>
          <a:endParaRPr lang="en-GB"/>
        </a:p>
      </dgm:t>
    </dgm:pt>
    <dgm:pt modelId="{C240478F-D5AD-BA40-ACC5-321F7E911E2B}">
      <dgm:prSet phldrT="[Text]"/>
      <dgm:spPr/>
      <dgm:t>
        <a:bodyPr/>
        <a:lstStyle/>
        <a:p>
          <a:r>
            <a:rPr lang="en-US" dirty="0"/>
            <a:t>Consider non-pharmacological therapy e.g. anxiety management, acupuncture</a:t>
          </a:r>
        </a:p>
      </dgm:t>
    </dgm:pt>
    <dgm:pt modelId="{D91D9A3A-A126-934B-A0AE-B28106D3897C}" type="parTrans" cxnId="{22A9B44A-C2B1-354B-B5C2-63B7BF2BA797}">
      <dgm:prSet/>
      <dgm:spPr/>
      <dgm:t>
        <a:bodyPr/>
        <a:lstStyle/>
        <a:p>
          <a:endParaRPr lang="en-GB"/>
        </a:p>
      </dgm:t>
    </dgm:pt>
    <dgm:pt modelId="{9BCD5126-45DE-2F44-BB06-E8DC89B408DE}" type="sibTrans" cxnId="{22A9B44A-C2B1-354B-B5C2-63B7BF2BA797}">
      <dgm:prSet/>
      <dgm:spPr/>
      <dgm:t>
        <a:bodyPr/>
        <a:lstStyle/>
        <a:p>
          <a:endParaRPr lang="en-GB"/>
        </a:p>
      </dgm:t>
    </dgm:pt>
    <dgm:pt modelId="{51ADDFF8-69FF-2E4C-AD62-4357CCF44B99}">
      <dgm:prSet phldrT="[Text]"/>
      <dgm:spPr/>
      <dgm:t>
        <a:bodyPr/>
        <a:lstStyle/>
        <a:p>
          <a:r>
            <a:rPr lang="en-US" dirty="0"/>
            <a:t>IV fluids – ensure hydration in theatre</a:t>
          </a:r>
        </a:p>
      </dgm:t>
    </dgm:pt>
    <dgm:pt modelId="{4EF5592B-1DB4-5941-8F2F-2B73A2CCEE82}" type="parTrans" cxnId="{FE09CC49-7E90-254F-A8BC-D46ECF5B4E12}">
      <dgm:prSet/>
      <dgm:spPr/>
      <dgm:t>
        <a:bodyPr/>
        <a:lstStyle/>
        <a:p>
          <a:endParaRPr lang="en-GB"/>
        </a:p>
      </dgm:t>
    </dgm:pt>
    <dgm:pt modelId="{360D8A43-C1B9-B74E-8A4D-FC3EC2B5209C}" type="sibTrans" cxnId="{FE09CC49-7E90-254F-A8BC-D46ECF5B4E12}">
      <dgm:prSet/>
      <dgm:spPr/>
      <dgm:t>
        <a:bodyPr/>
        <a:lstStyle/>
        <a:p>
          <a:endParaRPr lang="en-GB"/>
        </a:p>
      </dgm:t>
    </dgm:pt>
    <dgm:pt modelId="{607BAC4B-03E4-A647-AA38-551B7AA71238}">
      <dgm:prSet phldrT="[Text]"/>
      <dgm:spPr/>
      <dgm:t>
        <a:bodyPr/>
        <a:lstStyle/>
        <a:p>
          <a:pPr>
            <a:buNone/>
          </a:pPr>
          <a:r>
            <a:rPr lang="en-US" b="1" u="sng" dirty="0"/>
            <a:t>and/or:</a:t>
          </a:r>
        </a:p>
      </dgm:t>
    </dgm:pt>
    <dgm:pt modelId="{18EBA847-C71F-5044-9B24-F7C349F56D40}" type="parTrans" cxnId="{B6CC2607-C671-DB4C-A20D-7EAB68F477C9}">
      <dgm:prSet/>
      <dgm:spPr/>
      <dgm:t>
        <a:bodyPr/>
        <a:lstStyle/>
        <a:p>
          <a:endParaRPr lang="en-GB"/>
        </a:p>
      </dgm:t>
    </dgm:pt>
    <dgm:pt modelId="{8C0D8C91-964C-AC4C-BF32-E2E6ED9C2614}" type="sibTrans" cxnId="{B6CC2607-C671-DB4C-A20D-7EAB68F477C9}">
      <dgm:prSet/>
      <dgm:spPr/>
      <dgm:t>
        <a:bodyPr/>
        <a:lstStyle/>
        <a:p>
          <a:endParaRPr lang="en-GB"/>
        </a:p>
      </dgm:t>
    </dgm:pt>
    <dgm:pt modelId="{92F47B65-AC24-0F47-BC4E-8D99FFB66CE7}" type="pres">
      <dgm:prSet presAssocID="{7C74CB64-7CCC-5D42-BB23-2EA4F88E54E6}" presName="Name0" presStyleCnt="0">
        <dgm:presLayoutVars>
          <dgm:dir/>
          <dgm:animLvl val="lvl"/>
          <dgm:resizeHandles val="exact"/>
        </dgm:presLayoutVars>
      </dgm:prSet>
      <dgm:spPr/>
    </dgm:pt>
    <dgm:pt modelId="{CF871D9D-6879-7C40-83CD-A8E3C0B9715E}" type="pres">
      <dgm:prSet presAssocID="{C9F7928F-B33F-3242-A435-43763512A846}" presName="composite" presStyleCnt="0"/>
      <dgm:spPr/>
    </dgm:pt>
    <dgm:pt modelId="{0F692130-491E-6847-B329-04F7E3AA0D2E}" type="pres">
      <dgm:prSet presAssocID="{C9F7928F-B33F-3242-A435-43763512A846}" presName="parTx" presStyleLbl="alignNode1" presStyleIdx="0" presStyleCnt="3" custScaleX="37949" custScaleY="96899">
        <dgm:presLayoutVars>
          <dgm:chMax val="0"/>
          <dgm:chPref val="0"/>
          <dgm:bulletEnabled val="1"/>
        </dgm:presLayoutVars>
      </dgm:prSet>
      <dgm:spPr/>
    </dgm:pt>
    <dgm:pt modelId="{DFA84280-3787-024B-A3BD-6A4A4EB87C35}" type="pres">
      <dgm:prSet presAssocID="{C9F7928F-B33F-3242-A435-43763512A846}" presName="desTx" presStyleLbl="alignAccFollowNode1" presStyleIdx="0" presStyleCnt="3" custScaleX="38863">
        <dgm:presLayoutVars>
          <dgm:bulletEnabled val="1"/>
        </dgm:presLayoutVars>
      </dgm:prSet>
      <dgm:spPr/>
    </dgm:pt>
    <dgm:pt modelId="{C7EBBCD7-1FA8-2445-9ED3-07F181A70617}" type="pres">
      <dgm:prSet presAssocID="{1B0540DC-BC76-A345-BEAE-EBE21BF2EDB9}" presName="space" presStyleCnt="0"/>
      <dgm:spPr/>
    </dgm:pt>
    <dgm:pt modelId="{6437E7CF-2B61-404D-BFDC-244180FC0917}" type="pres">
      <dgm:prSet presAssocID="{EB7FAF3F-DFA3-044F-92B9-A8AB7F15A8E7}" presName="composite" presStyleCnt="0"/>
      <dgm:spPr/>
    </dgm:pt>
    <dgm:pt modelId="{33B5E371-F63A-924E-A61C-ECCAEFFA8E11}" type="pres">
      <dgm:prSet presAssocID="{EB7FAF3F-DFA3-044F-92B9-A8AB7F15A8E7}" presName="parTx" presStyleLbl="alignNode1" presStyleIdx="1" presStyleCnt="3" custScaleX="75483" custScaleY="83369" custLinFactNeighborX="0" custLinFactNeighborY="-5535">
        <dgm:presLayoutVars>
          <dgm:chMax val="0"/>
          <dgm:chPref val="0"/>
          <dgm:bulletEnabled val="1"/>
        </dgm:presLayoutVars>
      </dgm:prSet>
      <dgm:spPr/>
    </dgm:pt>
    <dgm:pt modelId="{69F2BE24-6D8D-4B4D-A540-1FB9F17C37EF}" type="pres">
      <dgm:prSet presAssocID="{EB7FAF3F-DFA3-044F-92B9-A8AB7F15A8E7}" presName="desTx" presStyleLbl="alignAccFollowNode1" presStyleIdx="1" presStyleCnt="3" custScaleX="75348">
        <dgm:presLayoutVars>
          <dgm:bulletEnabled val="1"/>
        </dgm:presLayoutVars>
      </dgm:prSet>
      <dgm:spPr/>
    </dgm:pt>
    <dgm:pt modelId="{8D1E73B9-59F2-E649-9B9B-045576B3E342}" type="pres">
      <dgm:prSet presAssocID="{0EA5D894-7490-9D4C-B337-DB4DA20D4AC4}" presName="space" presStyleCnt="0"/>
      <dgm:spPr/>
    </dgm:pt>
    <dgm:pt modelId="{A0E96EAE-97E9-334C-9CCB-27A7C6B3D010}" type="pres">
      <dgm:prSet presAssocID="{326825C1-D395-0541-9D18-9AB2B0FF31D3}" presName="composite" presStyleCnt="0"/>
      <dgm:spPr/>
    </dgm:pt>
    <dgm:pt modelId="{C0B1E84B-2F5F-DD42-B41B-5C8947F198D4}" type="pres">
      <dgm:prSet presAssocID="{326825C1-D395-0541-9D18-9AB2B0FF31D3}" presName="parTx" presStyleLbl="alignNode1" presStyleIdx="2" presStyleCnt="3" custScaleX="106221" custScaleY="94079">
        <dgm:presLayoutVars>
          <dgm:chMax val="0"/>
          <dgm:chPref val="0"/>
          <dgm:bulletEnabled val="1"/>
        </dgm:presLayoutVars>
      </dgm:prSet>
      <dgm:spPr/>
    </dgm:pt>
    <dgm:pt modelId="{8E1BAC7A-1619-1D42-8575-E8D6EC718EE0}" type="pres">
      <dgm:prSet presAssocID="{326825C1-D395-0541-9D18-9AB2B0FF31D3}" presName="desTx" presStyleLbl="alignAccFollowNode1" presStyleIdx="2" presStyleCnt="3" custScaleX="106183">
        <dgm:presLayoutVars>
          <dgm:bulletEnabled val="1"/>
        </dgm:presLayoutVars>
      </dgm:prSet>
      <dgm:spPr/>
    </dgm:pt>
  </dgm:ptLst>
  <dgm:cxnLst>
    <dgm:cxn modelId="{97B6C105-DEB8-F440-A7B1-1186573AAF6F}" type="presOf" srcId="{607BAC4B-03E4-A647-AA38-551B7AA71238}" destId="{8E1BAC7A-1619-1D42-8575-E8D6EC718EE0}" srcOrd="0" destOrd="2" presId="urn:microsoft.com/office/officeart/2005/8/layout/hList1"/>
    <dgm:cxn modelId="{B6CC2607-C671-DB4C-A20D-7EAB68F477C9}" srcId="{326825C1-D395-0541-9D18-9AB2B0FF31D3}" destId="{607BAC4B-03E4-A647-AA38-551B7AA71238}" srcOrd="2" destOrd="0" parTransId="{18EBA847-C71F-5044-9B24-F7C349F56D40}" sibTransId="{8C0D8C91-964C-AC4C-BF32-E2E6ED9C2614}"/>
    <dgm:cxn modelId="{89D6C20F-5C1A-474A-8590-C8FCE1203137}" srcId="{7C74CB64-7CCC-5D42-BB23-2EA4F88E54E6}" destId="{326825C1-D395-0541-9D18-9AB2B0FF31D3}" srcOrd="2" destOrd="0" parTransId="{90D38CF4-A901-514B-9118-724E3C5845AE}" sibTransId="{C47F60CB-98CF-8949-AFB2-71F3072EF6AE}"/>
    <dgm:cxn modelId="{FADAD018-3EC1-BE43-AA7D-9593C3893CF7}" type="presOf" srcId="{51ADDFF8-69FF-2E4C-AD62-4357CCF44B99}" destId="{8E1BAC7A-1619-1D42-8575-E8D6EC718EE0}" srcOrd="0" destOrd="6" presId="urn:microsoft.com/office/officeart/2005/8/layout/hList1"/>
    <dgm:cxn modelId="{A8BB511D-2396-4926-93E1-F129F1C032DF}" type="presOf" srcId="{29EFB941-87FA-DC44-AFD6-D22C472704DB}" destId="{8E1BAC7A-1619-1D42-8575-E8D6EC718EE0}" srcOrd="0" destOrd="0" presId="urn:microsoft.com/office/officeart/2005/8/layout/hList1"/>
    <dgm:cxn modelId="{2C1F2A29-E193-4271-954F-ECF8C0EAF8C6}" type="presOf" srcId="{7126BAB6-0D5D-304F-9A46-0D330BE8011B}" destId="{8E1BAC7A-1619-1D42-8575-E8D6EC718EE0}" srcOrd="0" destOrd="1" presId="urn:microsoft.com/office/officeart/2005/8/layout/hList1"/>
    <dgm:cxn modelId="{F3AB9129-FF13-4BCD-AB01-A87E9AA901F8}" type="presOf" srcId="{C9F7928F-B33F-3242-A435-43763512A846}" destId="{0F692130-491E-6847-B329-04F7E3AA0D2E}" srcOrd="0" destOrd="0" presId="urn:microsoft.com/office/officeart/2005/8/layout/hList1"/>
    <dgm:cxn modelId="{EE5A3833-4384-254F-93D6-029A9758BAB2}" type="presOf" srcId="{80CA0B23-3C15-874D-81F1-23FC739DFDD8}" destId="{8E1BAC7A-1619-1D42-8575-E8D6EC718EE0}" srcOrd="0" destOrd="5" presId="urn:microsoft.com/office/officeart/2005/8/layout/hList1"/>
    <dgm:cxn modelId="{16EED03C-F0A2-475F-93F7-B33EA91F40FC}" type="presOf" srcId="{141AB8DC-F684-9E4E-9FEF-2ED6C70EC543}" destId="{8E1BAC7A-1619-1D42-8575-E8D6EC718EE0}" srcOrd="0" destOrd="4" presId="urn:microsoft.com/office/officeart/2005/8/layout/hList1"/>
    <dgm:cxn modelId="{4F27DE3D-0981-42C4-9563-BEEE6B3826CC}" type="presOf" srcId="{7C74CB64-7CCC-5D42-BB23-2EA4F88E54E6}" destId="{92F47B65-AC24-0F47-BC4E-8D99FFB66CE7}" srcOrd="0" destOrd="0" presId="urn:microsoft.com/office/officeart/2005/8/layout/hList1"/>
    <dgm:cxn modelId="{0940843E-3385-4E78-972A-355FE9BEB247}" type="presOf" srcId="{CB6861B8-665C-6E4A-B5C9-898734F6B480}" destId="{69F2BE24-6D8D-4B4D-A540-1FB9F17C37EF}" srcOrd="0" destOrd="2" presId="urn:microsoft.com/office/officeart/2005/8/layout/hList1"/>
    <dgm:cxn modelId="{7B681640-8D85-4453-864A-0E5902F41A75}" type="presOf" srcId="{01A4AF18-3CE4-B64E-B7B6-EBEE92DF1EE0}" destId="{69F2BE24-6D8D-4B4D-A540-1FB9F17C37EF}" srcOrd="0" destOrd="0" presId="urn:microsoft.com/office/officeart/2005/8/layout/hList1"/>
    <dgm:cxn modelId="{FE09CC49-7E90-254F-A8BC-D46ECF5B4E12}" srcId="{326825C1-D395-0541-9D18-9AB2B0FF31D3}" destId="{51ADDFF8-69FF-2E4C-AD62-4357CCF44B99}" srcOrd="6" destOrd="0" parTransId="{4EF5592B-1DB4-5941-8F2F-2B73A2CCEE82}" sibTransId="{360D8A43-C1B9-B74E-8A4D-FC3EC2B5209C}"/>
    <dgm:cxn modelId="{22A9B44A-C2B1-354B-B5C2-63B7BF2BA797}" srcId="{326825C1-D395-0541-9D18-9AB2B0FF31D3}" destId="{C240478F-D5AD-BA40-ACC5-321F7E911E2B}" srcOrd="7" destOrd="0" parTransId="{D91D9A3A-A126-934B-A0AE-B28106D3897C}" sibTransId="{9BCD5126-45DE-2F44-BB06-E8DC89B408DE}"/>
    <dgm:cxn modelId="{6218A24D-F098-0E40-8C34-6B2B6F94696E}" srcId="{7C74CB64-7CCC-5D42-BB23-2EA4F88E54E6}" destId="{C9F7928F-B33F-3242-A435-43763512A846}" srcOrd="0" destOrd="0" parTransId="{7ED2FA7A-1F2E-4945-B59E-F478E904E9F3}" sibTransId="{1B0540DC-BC76-A345-BEAE-EBE21BF2EDB9}"/>
    <dgm:cxn modelId="{10A10450-A664-3E48-980C-91C561CB14F2}" type="presOf" srcId="{C240478F-D5AD-BA40-ACC5-321F7E911E2B}" destId="{8E1BAC7A-1619-1D42-8575-E8D6EC718EE0}" srcOrd="0" destOrd="7" presId="urn:microsoft.com/office/officeart/2005/8/layout/hList1"/>
    <dgm:cxn modelId="{6009065C-6369-D44C-AF50-818BE33CC53D}" srcId="{326825C1-D395-0541-9D18-9AB2B0FF31D3}" destId="{29EFB941-87FA-DC44-AFD6-D22C472704DB}" srcOrd="0" destOrd="0" parTransId="{7E5ED932-55B7-6D48-BA1B-3073F3F689FA}" sibTransId="{00C5A811-86D9-B542-B7E1-932C9107712E}"/>
    <dgm:cxn modelId="{C1678561-711E-4541-B3B9-05DDA2FF2779}" type="presOf" srcId="{326825C1-D395-0541-9D18-9AB2B0FF31D3}" destId="{C0B1E84B-2F5F-DD42-B41B-5C8947F198D4}" srcOrd="0" destOrd="0" presId="urn:microsoft.com/office/officeart/2005/8/layout/hList1"/>
    <dgm:cxn modelId="{FF7A1464-6C58-8146-8F36-2B6D6F2E7E57}" srcId="{7C74CB64-7CCC-5D42-BB23-2EA4F88E54E6}" destId="{EB7FAF3F-DFA3-044F-92B9-A8AB7F15A8E7}" srcOrd="1" destOrd="0" parTransId="{995691BC-9D47-0540-B3FA-ABD1AE16455E}" sibTransId="{0EA5D894-7490-9D4C-B337-DB4DA20D4AC4}"/>
    <dgm:cxn modelId="{93494C6E-F6F8-894D-A68D-2347CF96D79E}" srcId="{EB7FAF3F-DFA3-044F-92B9-A8AB7F15A8E7}" destId="{4E03B11C-5160-AF4D-B7BA-1EDA5CA305F6}" srcOrd="1" destOrd="0" parTransId="{F48674AC-5BFD-DA47-9565-E76213B791FD}" sibTransId="{9D3A518E-9C24-F24A-A7DC-EAD5BBCA36B6}"/>
    <dgm:cxn modelId="{80031D74-EE51-474B-A47A-DD5569109FF5}" type="presOf" srcId="{C664C96C-EEE7-6048-AD94-3DDC4932DC8F}" destId="{8E1BAC7A-1619-1D42-8575-E8D6EC718EE0}" srcOrd="0" destOrd="3" presId="urn:microsoft.com/office/officeart/2005/8/layout/hList1"/>
    <dgm:cxn modelId="{5A8A4976-93EA-3542-874B-4274AE7328BA}" srcId="{EB7FAF3F-DFA3-044F-92B9-A8AB7F15A8E7}" destId="{CB6861B8-665C-6E4A-B5C9-898734F6B480}" srcOrd="2" destOrd="0" parTransId="{EDF61FAB-0451-2F4E-B828-6C3A04D78ECE}" sibTransId="{DFBD894D-A53B-314C-9510-628C1A028221}"/>
    <dgm:cxn modelId="{A2986376-400B-F342-A0DB-918FA2C57E5C}" srcId="{326825C1-D395-0541-9D18-9AB2B0FF31D3}" destId="{80CA0B23-3C15-874D-81F1-23FC739DFDD8}" srcOrd="5" destOrd="0" parTransId="{ED5D885C-1B9B-9D4A-BEAD-5AD1880A54D9}" sibTransId="{095C51D3-B9E9-3140-AD1B-B4F1B3CBC829}"/>
    <dgm:cxn modelId="{261DABA0-10BD-E84A-ADA7-FDC1C21997BA}" srcId="{326825C1-D395-0541-9D18-9AB2B0FF31D3}" destId="{7126BAB6-0D5D-304F-9A46-0D330BE8011B}" srcOrd="1" destOrd="0" parTransId="{FEDD0A55-76BC-3C46-80A9-071B35DC7586}" sibTransId="{F066204E-2C34-694A-9BAE-C627FDF65711}"/>
    <dgm:cxn modelId="{B50E5AA1-FC9B-0B4A-B300-B16A15457A24}" srcId="{EB7FAF3F-DFA3-044F-92B9-A8AB7F15A8E7}" destId="{01A4AF18-3CE4-B64E-B7B6-EBEE92DF1EE0}" srcOrd="0" destOrd="0" parTransId="{8EBE5138-EEF1-1548-9026-A92D7F764833}" sibTransId="{6B97BEE2-B976-6345-ABD9-D472F5BAC3A7}"/>
    <dgm:cxn modelId="{BD1521BB-5ECD-4244-A05E-E7CFD452EE94}" srcId="{326825C1-D395-0541-9D18-9AB2B0FF31D3}" destId="{C664C96C-EEE7-6048-AD94-3DDC4932DC8F}" srcOrd="3" destOrd="0" parTransId="{C35AA1F7-031C-9B43-BEDA-8E63A9EAC5EB}" sibTransId="{8E89229F-427C-104E-AB95-E14E1029003A}"/>
    <dgm:cxn modelId="{E61765C5-1D64-4EEB-845A-0D8F253FE8A1}" type="presOf" srcId="{4E03B11C-5160-AF4D-B7BA-1EDA5CA305F6}" destId="{69F2BE24-6D8D-4B4D-A540-1FB9F17C37EF}" srcOrd="0" destOrd="1" presId="urn:microsoft.com/office/officeart/2005/8/layout/hList1"/>
    <dgm:cxn modelId="{50F796DD-B9A7-4A46-8E65-FF6478BCAD58}" type="presOf" srcId="{EB7FAF3F-DFA3-044F-92B9-A8AB7F15A8E7}" destId="{33B5E371-F63A-924E-A61C-ECCAEFFA8E11}" srcOrd="0" destOrd="0" presId="urn:microsoft.com/office/officeart/2005/8/layout/hList1"/>
    <dgm:cxn modelId="{53D3EAFA-14B2-3A4F-B3F6-FCF06C9C017D}" srcId="{326825C1-D395-0541-9D18-9AB2B0FF31D3}" destId="{141AB8DC-F684-9E4E-9FEF-2ED6C70EC543}" srcOrd="4" destOrd="0" parTransId="{E93B8356-6BC8-BC41-B447-6EDBA7CF1D9D}" sibTransId="{2F633B45-2933-4649-8DC5-C7A06FFF741E}"/>
    <dgm:cxn modelId="{46E3C5FE-B4A8-49C3-AE57-5976D31F0049}" type="presOf" srcId="{0BB5F992-AA99-CC46-BE0F-E68DD29836BE}" destId="{DFA84280-3787-024B-A3BD-6A4A4EB87C35}" srcOrd="0" destOrd="0" presId="urn:microsoft.com/office/officeart/2005/8/layout/hList1"/>
    <dgm:cxn modelId="{15E20FFF-42BB-F544-9262-36A1E49EAAFF}" srcId="{C9F7928F-B33F-3242-A435-43763512A846}" destId="{0BB5F992-AA99-CC46-BE0F-E68DD29836BE}" srcOrd="0" destOrd="0" parTransId="{B5AC5EDC-30CD-7340-8E11-8E563C5CF699}" sibTransId="{AC50AC69-4B08-6D4C-9F29-B015F8D7607D}"/>
    <dgm:cxn modelId="{BBF7BF15-FF71-481A-A4F2-84BC80AEA87F}" type="presParOf" srcId="{92F47B65-AC24-0F47-BC4E-8D99FFB66CE7}" destId="{CF871D9D-6879-7C40-83CD-A8E3C0B9715E}" srcOrd="0" destOrd="0" presId="urn:microsoft.com/office/officeart/2005/8/layout/hList1"/>
    <dgm:cxn modelId="{30A132F1-2B0D-480D-B931-8DC4E86F17C9}" type="presParOf" srcId="{CF871D9D-6879-7C40-83CD-A8E3C0B9715E}" destId="{0F692130-491E-6847-B329-04F7E3AA0D2E}" srcOrd="0" destOrd="0" presId="urn:microsoft.com/office/officeart/2005/8/layout/hList1"/>
    <dgm:cxn modelId="{F4B38D93-AC66-4E17-8F4E-D1372AFF92D1}" type="presParOf" srcId="{CF871D9D-6879-7C40-83CD-A8E3C0B9715E}" destId="{DFA84280-3787-024B-A3BD-6A4A4EB87C35}" srcOrd="1" destOrd="0" presId="urn:microsoft.com/office/officeart/2005/8/layout/hList1"/>
    <dgm:cxn modelId="{6AF622F2-5C23-4E0D-8DCE-B45C25AAE26E}" type="presParOf" srcId="{92F47B65-AC24-0F47-BC4E-8D99FFB66CE7}" destId="{C7EBBCD7-1FA8-2445-9ED3-07F181A70617}" srcOrd="1" destOrd="0" presId="urn:microsoft.com/office/officeart/2005/8/layout/hList1"/>
    <dgm:cxn modelId="{1C3FBEC9-D83E-4B8A-8F88-EA6E477C3724}" type="presParOf" srcId="{92F47B65-AC24-0F47-BC4E-8D99FFB66CE7}" destId="{6437E7CF-2B61-404D-BFDC-244180FC0917}" srcOrd="2" destOrd="0" presId="urn:microsoft.com/office/officeart/2005/8/layout/hList1"/>
    <dgm:cxn modelId="{B97913C9-343E-48FB-A89A-3DE4F19415AC}" type="presParOf" srcId="{6437E7CF-2B61-404D-BFDC-244180FC0917}" destId="{33B5E371-F63A-924E-A61C-ECCAEFFA8E11}" srcOrd="0" destOrd="0" presId="urn:microsoft.com/office/officeart/2005/8/layout/hList1"/>
    <dgm:cxn modelId="{B2CDE816-0DE5-410C-BC6D-E5BB0D08B329}" type="presParOf" srcId="{6437E7CF-2B61-404D-BFDC-244180FC0917}" destId="{69F2BE24-6D8D-4B4D-A540-1FB9F17C37EF}" srcOrd="1" destOrd="0" presId="urn:microsoft.com/office/officeart/2005/8/layout/hList1"/>
    <dgm:cxn modelId="{9F962A05-EFAF-4C86-BF7E-87BBFE6F151F}" type="presParOf" srcId="{92F47B65-AC24-0F47-BC4E-8D99FFB66CE7}" destId="{8D1E73B9-59F2-E649-9B9B-045576B3E342}" srcOrd="3" destOrd="0" presId="urn:microsoft.com/office/officeart/2005/8/layout/hList1"/>
    <dgm:cxn modelId="{4AE03F4C-9430-43D5-9631-CD2621267B73}" type="presParOf" srcId="{92F47B65-AC24-0F47-BC4E-8D99FFB66CE7}" destId="{A0E96EAE-97E9-334C-9CCB-27A7C6B3D010}" srcOrd="4" destOrd="0" presId="urn:microsoft.com/office/officeart/2005/8/layout/hList1"/>
    <dgm:cxn modelId="{A6274990-B3DF-4D2E-85AF-1EA05894A134}" type="presParOf" srcId="{A0E96EAE-97E9-334C-9CCB-27A7C6B3D010}" destId="{C0B1E84B-2F5F-DD42-B41B-5C8947F198D4}" srcOrd="0" destOrd="0" presId="urn:microsoft.com/office/officeart/2005/8/layout/hList1"/>
    <dgm:cxn modelId="{3FB6AB62-D349-4C1E-8CDB-D98DD644D4C6}" type="presParOf" srcId="{A0E96EAE-97E9-334C-9CCB-27A7C6B3D010}" destId="{8E1BAC7A-1619-1D42-8575-E8D6EC718EE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FE59D9-AD67-FE4D-8B8A-EEF6B05BA35D}" type="doc">
      <dgm:prSet loTypeId="urn:microsoft.com/office/officeart/2005/8/layout/vList5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8D4C69-5AC3-424C-9407-232B089702BC}">
      <dgm:prSet phldrT="[Text]" custT="1"/>
      <dgm:spPr/>
      <dgm:t>
        <a:bodyPr/>
        <a:lstStyle/>
        <a:p>
          <a:r>
            <a:rPr lang="en-US" sz="1200" dirty="0"/>
            <a:t>Patient Factors</a:t>
          </a:r>
        </a:p>
      </dgm:t>
    </dgm:pt>
    <dgm:pt modelId="{94771F4D-4601-FE42-911C-B66F0ED85850}" type="parTrans" cxnId="{BED1611D-D398-AD43-953E-0AF8E89F95BC}">
      <dgm:prSet/>
      <dgm:spPr/>
      <dgm:t>
        <a:bodyPr/>
        <a:lstStyle/>
        <a:p>
          <a:endParaRPr lang="en-US"/>
        </a:p>
      </dgm:t>
    </dgm:pt>
    <dgm:pt modelId="{6DA732C6-D31D-C942-8A37-E0D629A45858}" type="sibTrans" cxnId="{BED1611D-D398-AD43-953E-0AF8E89F95BC}">
      <dgm:prSet/>
      <dgm:spPr/>
      <dgm:t>
        <a:bodyPr/>
        <a:lstStyle/>
        <a:p>
          <a:endParaRPr lang="en-US"/>
        </a:p>
      </dgm:t>
    </dgm:pt>
    <dgm:pt modelId="{8FE867BE-473D-7E4C-95A2-CE73FD4AC9C3}">
      <dgm:prSet phldrT="[Text]" custT="1"/>
      <dgm:spPr/>
      <dgm:t>
        <a:bodyPr/>
        <a:lstStyle/>
        <a:p>
          <a:r>
            <a:rPr lang="en-US" sz="1200" dirty="0"/>
            <a:t>&gt;3 years old</a:t>
          </a:r>
        </a:p>
      </dgm:t>
    </dgm:pt>
    <dgm:pt modelId="{60BF9B4C-1136-784B-9ADB-419B2A29A2A4}" type="parTrans" cxnId="{795C1B95-8815-5B4E-B258-A8B129F01BDE}">
      <dgm:prSet/>
      <dgm:spPr/>
      <dgm:t>
        <a:bodyPr/>
        <a:lstStyle/>
        <a:p>
          <a:endParaRPr lang="en-US"/>
        </a:p>
      </dgm:t>
    </dgm:pt>
    <dgm:pt modelId="{7D65E5DA-FF87-E742-9B65-5AF53D43C5FD}" type="sibTrans" cxnId="{795C1B95-8815-5B4E-B258-A8B129F01BDE}">
      <dgm:prSet/>
      <dgm:spPr/>
      <dgm:t>
        <a:bodyPr/>
        <a:lstStyle/>
        <a:p>
          <a:endParaRPr lang="en-US"/>
        </a:p>
      </dgm:t>
    </dgm:pt>
    <dgm:pt modelId="{265B076D-409F-2540-96C5-A48D55A5D8C5}">
      <dgm:prSet phldrT="[Text]" custT="1"/>
      <dgm:spPr/>
      <dgm:t>
        <a:bodyPr/>
        <a:lstStyle/>
        <a:p>
          <a:r>
            <a:rPr lang="en-US" sz="1200" dirty="0"/>
            <a:t>Hx of motion sickness</a:t>
          </a:r>
        </a:p>
      </dgm:t>
    </dgm:pt>
    <dgm:pt modelId="{14776C5B-765A-1242-82A6-D3CC48C38E02}" type="parTrans" cxnId="{5E49682F-3671-8D47-A6F8-CD3367C47248}">
      <dgm:prSet/>
      <dgm:spPr/>
      <dgm:t>
        <a:bodyPr/>
        <a:lstStyle/>
        <a:p>
          <a:endParaRPr lang="en-US"/>
        </a:p>
      </dgm:t>
    </dgm:pt>
    <dgm:pt modelId="{B18C1592-F233-0B43-ABE7-4B804299C26A}" type="sibTrans" cxnId="{5E49682F-3671-8D47-A6F8-CD3367C47248}">
      <dgm:prSet/>
      <dgm:spPr/>
      <dgm:t>
        <a:bodyPr/>
        <a:lstStyle/>
        <a:p>
          <a:endParaRPr lang="en-US"/>
        </a:p>
      </dgm:t>
    </dgm:pt>
    <dgm:pt modelId="{B20BA7BA-9749-6C45-AA4A-793F1354D805}">
      <dgm:prSet phldrT="[Text]" custT="1"/>
      <dgm:spPr/>
      <dgm:t>
        <a:bodyPr/>
        <a:lstStyle/>
        <a:p>
          <a:r>
            <a:rPr lang="en-US" sz="1200" dirty="0"/>
            <a:t>Surgical Factors</a:t>
          </a:r>
        </a:p>
      </dgm:t>
    </dgm:pt>
    <dgm:pt modelId="{7226A285-D4F7-F548-95F3-CA7014E47B69}" type="parTrans" cxnId="{D3BB50D3-0E67-564D-97B2-C05D890D2479}">
      <dgm:prSet/>
      <dgm:spPr/>
      <dgm:t>
        <a:bodyPr/>
        <a:lstStyle/>
        <a:p>
          <a:endParaRPr lang="en-US"/>
        </a:p>
      </dgm:t>
    </dgm:pt>
    <dgm:pt modelId="{FB2B3AB5-7317-A843-9C43-C48BD8AFAF03}" type="sibTrans" cxnId="{D3BB50D3-0E67-564D-97B2-C05D890D2479}">
      <dgm:prSet/>
      <dgm:spPr/>
      <dgm:t>
        <a:bodyPr/>
        <a:lstStyle/>
        <a:p>
          <a:endParaRPr lang="en-US"/>
        </a:p>
      </dgm:t>
    </dgm:pt>
    <dgm:pt modelId="{3AF56D1F-0B20-1249-9426-002188EBBEB5}">
      <dgm:prSet phldrT="[Text]" custT="1"/>
      <dgm:spPr/>
      <dgm:t>
        <a:bodyPr/>
        <a:lstStyle/>
        <a:p>
          <a:r>
            <a:rPr lang="en-US" sz="1200" dirty="0"/>
            <a:t>Strabismus surgery </a:t>
          </a:r>
          <a:r>
            <a:rPr lang="en-US" sz="900" i="1" dirty="0"/>
            <a:t>(High risk)</a:t>
          </a:r>
          <a:endParaRPr lang="en-US" sz="900" dirty="0"/>
        </a:p>
      </dgm:t>
    </dgm:pt>
    <dgm:pt modelId="{DF74C38B-3E34-EF49-8919-45A7753E5C0E}" type="parTrans" cxnId="{0B4FFABD-710E-214D-90E2-C388BA4E8463}">
      <dgm:prSet/>
      <dgm:spPr/>
      <dgm:t>
        <a:bodyPr/>
        <a:lstStyle/>
        <a:p>
          <a:endParaRPr lang="en-US"/>
        </a:p>
      </dgm:t>
    </dgm:pt>
    <dgm:pt modelId="{362919B0-15E9-C847-BD1B-57BFBD6391F2}" type="sibTrans" cxnId="{0B4FFABD-710E-214D-90E2-C388BA4E8463}">
      <dgm:prSet/>
      <dgm:spPr/>
      <dgm:t>
        <a:bodyPr/>
        <a:lstStyle/>
        <a:p>
          <a:endParaRPr lang="en-US"/>
        </a:p>
      </dgm:t>
    </dgm:pt>
    <dgm:pt modelId="{AB3D269D-55D1-2448-8054-60875D3EDF32}">
      <dgm:prSet phldrT="[Text]" custT="1"/>
      <dgm:spPr/>
      <dgm:t>
        <a:bodyPr/>
        <a:lstStyle/>
        <a:p>
          <a:r>
            <a:rPr lang="en-US" sz="1200" dirty="0"/>
            <a:t>Anaesthetic Factors</a:t>
          </a:r>
        </a:p>
      </dgm:t>
    </dgm:pt>
    <dgm:pt modelId="{AE6A11F6-A8EE-044B-9F6A-A70C2251C735}" type="parTrans" cxnId="{3A4A79BE-6A03-1C4E-A722-5CBFC5CE2E45}">
      <dgm:prSet/>
      <dgm:spPr/>
      <dgm:t>
        <a:bodyPr/>
        <a:lstStyle/>
        <a:p>
          <a:endParaRPr lang="en-US"/>
        </a:p>
      </dgm:t>
    </dgm:pt>
    <dgm:pt modelId="{D8FB06DD-B26F-524D-AE51-31387F8C9405}" type="sibTrans" cxnId="{3A4A79BE-6A03-1C4E-A722-5CBFC5CE2E45}">
      <dgm:prSet/>
      <dgm:spPr/>
      <dgm:t>
        <a:bodyPr/>
        <a:lstStyle/>
        <a:p>
          <a:endParaRPr lang="en-US"/>
        </a:p>
      </dgm:t>
    </dgm:pt>
    <dgm:pt modelId="{83530BAA-D7B0-EB42-B115-3E4C442CDCF1}">
      <dgm:prSet phldrT="[Text]" custT="1"/>
      <dgm:spPr/>
      <dgm:t>
        <a:bodyPr/>
        <a:lstStyle/>
        <a:p>
          <a:pPr marL="57150" lvl="1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sz="1200" dirty="0"/>
            <a:t>Volatile anaesthesia, N20</a:t>
          </a:r>
        </a:p>
      </dgm:t>
    </dgm:pt>
    <dgm:pt modelId="{715554AB-B208-5F48-9A4A-BCDC0657C5BE}" type="parTrans" cxnId="{F0E2F06A-059B-114C-BC3B-967DA7B96C68}">
      <dgm:prSet/>
      <dgm:spPr/>
      <dgm:t>
        <a:bodyPr/>
        <a:lstStyle/>
        <a:p>
          <a:endParaRPr lang="en-US"/>
        </a:p>
      </dgm:t>
    </dgm:pt>
    <dgm:pt modelId="{78907AA8-51FA-9D47-9D72-22A71E2C1643}" type="sibTrans" cxnId="{F0E2F06A-059B-114C-BC3B-967DA7B96C68}">
      <dgm:prSet/>
      <dgm:spPr/>
      <dgm:t>
        <a:bodyPr/>
        <a:lstStyle/>
        <a:p>
          <a:endParaRPr lang="en-US"/>
        </a:p>
      </dgm:t>
    </dgm:pt>
    <dgm:pt modelId="{224DBD13-64D8-E440-BE2E-5CDCCC44FC24}">
      <dgm:prSet phldrT="[Text]" custT="1"/>
      <dgm:spPr/>
      <dgm:t>
        <a:bodyPr/>
        <a:lstStyle/>
        <a:p>
          <a:r>
            <a:rPr lang="en-US" sz="1200" dirty="0"/>
            <a:t>Hx of PONV</a:t>
          </a:r>
        </a:p>
      </dgm:t>
    </dgm:pt>
    <dgm:pt modelId="{2E002479-D89A-0B4C-9A93-C5FDCEF0E3A6}" type="parTrans" cxnId="{11D7FFDD-810B-9849-8417-BBE6A4BFB855}">
      <dgm:prSet/>
      <dgm:spPr/>
      <dgm:t>
        <a:bodyPr/>
        <a:lstStyle/>
        <a:p>
          <a:endParaRPr lang="en-US"/>
        </a:p>
      </dgm:t>
    </dgm:pt>
    <dgm:pt modelId="{973D35BF-3A29-DF4B-A9C3-FF8FCCE25D04}" type="sibTrans" cxnId="{11D7FFDD-810B-9849-8417-BBE6A4BFB855}">
      <dgm:prSet/>
      <dgm:spPr/>
      <dgm:t>
        <a:bodyPr/>
        <a:lstStyle/>
        <a:p>
          <a:endParaRPr lang="en-US"/>
        </a:p>
      </dgm:t>
    </dgm:pt>
    <dgm:pt modelId="{20DA194D-54F4-694A-B82A-3F09374C93EF}">
      <dgm:prSet phldrT="[Text]" custT="1"/>
      <dgm:spPr/>
      <dgm:t>
        <a:bodyPr/>
        <a:lstStyle/>
        <a:p>
          <a:r>
            <a:rPr lang="en-US" sz="1200" dirty="0"/>
            <a:t>Post-pubertal girls</a:t>
          </a:r>
        </a:p>
      </dgm:t>
    </dgm:pt>
    <dgm:pt modelId="{087B69C9-114B-7C44-8BDF-BDB1BF4590FC}" type="parTrans" cxnId="{7545496C-9D5B-A544-931D-9B2EDC1956CD}">
      <dgm:prSet/>
      <dgm:spPr/>
      <dgm:t>
        <a:bodyPr/>
        <a:lstStyle/>
        <a:p>
          <a:endParaRPr lang="en-US"/>
        </a:p>
      </dgm:t>
    </dgm:pt>
    <dgm:pt modelId="{21ACF529-5EA7-F34D-9988-6CE4A1DD2C8F}" type="sibTrans" cxnId="{7545496C-9D5B-A544-931D-9B2EDC1956CD}">
      <dgm:prSet/>
      <dgm:spPr/>
      <dgm:t>
        <a:bodyPr/>
        <a:lstStyle/>
        <a:p>
          <a:endParaRPr lang="en-US"/>
        </a:p>
      </dgm:t>
    </dgm:pt>
    <dgm:pt modelId="{CAB00E15-D8C5-0443-A95F-39FED70864D4}">
      <dgm:prSet phldrT="[Text]" custT="1"/>
      <dgm:spPr/>
      <dgm:t>
        <a:bodyPr/>
        <a:lstStyle/>
        <a:p>
          <a:r>
            <a:rPr lang="en-US" sz="1200" dirty="0"/>
            <a:t>Tonsil +/- </a:t>
          </a:r>
          <a:r>
            <a:rPr lang="en-US" sz="1200" u="none" dirty="0"/>
            <a:t>adenoidectomy </a:t>
          </a:r>
          <a:r>
            <a:rPr lang="en-US" sz="900" i="1" u="none" dirty="0"/>
            <a:t>(High risk) </a:t>
          </a:r>
          <a:endParaRPr lang="en-US" sz="900" dirty="0"/>
        </a:p>
      </dgm:t>
    </dgm:pt>
    <dgm:pt modelId="{8E67EB1E-CB48-6F46-BF71-34BE7AF8AEA0}" type="parTrans" cxnId="{DA8C9C2E-48B9-5148-AF8D-AFA1515A5A7B}">
      <dgm:prSet/>
      <dgm:spPr/>
      <dgm:t>
        <a:bodyPr/>
        <a:lstStyle/>
        <a:p>
          <a:endParaRPr lang="en-US"/>
        </a:p>
      </dgm:t>
    </dgm:pt>
    <dgm:pt modelId="{9A0D6C0E-65AD-E64A-A7A7-F57D79A5F264}" type="sibTrans" cxnId="{DA8C9C2E-48B9-5148-AF8D-AFA1515A5A7B}">
      <dgm:prSet/>
      <dgm:spPr/>
      <dgm:t>
        <a:bodyPr/>
        <a:lstStyle/>
        <a:p>
          <a:endParaRPr lang="en-US"/>
        </a:p>
      </dgm:t>
    </dgm:pt>
    <dgm:pt modelId="{CB55572C-5999-034B-8BD6-64D5DCC98D8D}">
      <dgm:prSet phldrT="[Text]" custT="1"/>
      <dgm:spPr/>
      <dgm:t>
        <a:bodyPr/>
        <a:lstStyle/>
        <a:p>
          <a:pPr marL="57150" lvl="1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endParaRPr lang="en-US" sz="1100" dirty="0"/>
        </a:p>
      </dgm:t>
    </dgm:pt>
    <dgm:pt modelId="{7C73E2E0-2770-0446-A8E5-BF5FED8695DE}" type="parTrans" cxnId="{F53BD8C7-0FA3-194D-A257-11CD73206E62}">
      <dgm:prSet/>
      <dgm:spPr/>
      <dgm:t>
        <a:bodyPr/>
        <a:lstStyle/>
        <a:p>
          <a:endParaRPr lang="en-US"/>
        </a:p>
      </dgm:t>
    </dgm:pt>
    <dgm:pt modelId="{B8C91B37-353A-3F4E-86D4-250555AE6BEB}" type="sibTrans" cxnId="{F53BD8C7-0FA3-194D-A257-11CD73206E62}">
      <dgm:prSet/>
      <dgm:spPr/>
      <dgm:t>
        <a:bodyPr/>
        <a:lstStyle/>
        <a:p>
          <a:endParaRPr lang="en-US"/>
        </a:p>
      </dgm:t>
    </dgm:pt>
    <dgm:pt modelId="{E357C802-6950-A748-B83E-7FF67D06BA85}">
      <dgm:prSet phldrT="[Text]" custT="1"/>
      <dgm:spPr/>
      <dgm:t>
        <a:bodyPr/>
        <a:lstStyle/>
        <a:p>
          <a:r>
            <a:rPr lang="en-US" sz="1200" dirty="0"/>
            <a:t>Middle ear surgery</a:t>
          </a:r>
          <a:endParaRPr lang="en-US" sz="900" dirty="0"/>
        </a:p>
      </dgm:t>
    </dgm:pt>
    <dgm:pt modelId="{231665FA-4370-A04A-A27C-2B36389C7A28}" type="parTrans" cxnId="{550E25E9-6B22-174D-82B4-303DAEB1F5D3}">
      <dgm:prSet/>
      <dgm:spPr/>
      <dgm:t>
        <a:bodyPr/>
        <a:lstStyle/>
        <a:p>
          <a:endParaRPr lang="en-GB"/>
        </a:p>
      </dgm:t>
    </dgm:pt>
    <dgm:pt modelId="{DC70028A-AC56-C440-899E-E74D3386969E}" type="sibTrans" cxnId="{550E25E9-6B22-174D-82B4-303DAEB1F5D3}">
      <dgm:prSet/>
      <dgm:spPr/>
      <dgm:t>
        <a:bodyPr/>
        <a:lstStyle/>
        <a:p>
          <a:endParaRPr lang="en-GB"/>
        </a:p>
      </dgm:t>
    </dgm:pt>
    <dgm:pt modelId="{B69DD11A-9A65-3047-B5F6-E43971764A4B}">
      <dgm:prSet phldrT="[Text]" custT="1"/>
      <dgm:spPr/>
      <dgm:t>
        <a:bodyPr/>
        <a:lstStyle/>
        <a:p>
          <a:pPr marL="57150" lvl="1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sz="1200" dirty="0"/>
            <a:t>  Post-op opiates</a:t>
          </a:r>
        </a:p>
      </dgm:t>
    </dgm:pt>
    <dgm:pt modelId="{792E64DA-2FEC-374B-8FDE-850D6F3EEB7B}" type="parTrans" cxnId="{CADE9F61-D2B6-FD45-89C1-9D0222E0635B}">
      <dgm:prSet/>
      <dgm:spPr/>
      <dgm:t>
        <a:bodyPr/>
        <a:lstStyle/>
        <a:p>
          <a:endParaRPr lang="en-GB"/>
        </a:p>
      </dgm:t>
    </dgm:pt>
    <dgm:pt modelId="{8D817EC3-CAD6-F44C-BBF6-7E7BAC47A12E}" type="sibTrans" cxnId="{CADE9F61-D2B6-FD45-89C1-9D0222E0635B}">
      <dgm:prSet/>
      <dgm:spPr/>
      <dgm:t>
        <a:bodyPr/>
        <a:lstStyle/>
        <a:p>
          <a:endParaRPr lang="en-GB"/>
        </a:p>
      </dgm:t>
    </dgm:pt>
    <dgm:pt modelId="{94489C25-0625-0B40-A510-A8E14F70F9DE}">
      <dgm:prSet phldrT="[Text]" custT="1"/>
      <dgm:spPr/>
      <dgm:t>
        <a:bodyPr/>
        <a:lstStyle/>
        <a:p>
          <a:pPr marL="57150" lvl="1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endParaRPr lang="en-US" sz="1100" dirty="0"/>
        </a:p>
      </dgm:t>
    </dgm:pt>
    <dgm:pt modelId="{F5E9A51D-3FBF-004B-AD80-C0F1A2A57153}" type="parTrans" cxnId="{C480DCFA-ED5D-B54A-AE25-E20BCC56D4BB}">
      <dgm:prSet/>
      <dgm:spPr/>
      <dgm:t>
        <a:bodyPr/>
        <a:lstStyle/>
        <a:p>
          <a:endParaRPr lang="en-GB"/>
        </a:p>
      </dgm:t>
    </dgm:pt>
    <dgm:pt modelId="{DB50F1AA-98B5-A041-87E9-58F87ABD2ABF}" type="sibTrans" cxnId="{C480DCFA-ED5D-B54A-AE25-E20BCC56D4BB}">
      <dgm:prSet/>
      <dgm:spPr/>
      <dgm:t>
        <a:bodyPr/>
        <a:lstStyle/>
        <a:p>
          <a:endParaRPr lang="en-GB"/>
        </a:p>
      </dgm:t>
    </dgm:pt>
    <dgm:pt modelId="{C253DF4A-336D-C54A-B71D-CF4CBDE270E4}">
      <dgm:prSet phldrT="[Text]" custT="1"/>
      <dgm:spPr/>
      <dgm:t>
        <a:bodyPr/>
        <a:lstStyle/>
        <a:p>
          <a:r>
            <a:rPr lang="en-US" sz="1200" dirty="0"/>
            <a:t>Surgery &gt; 30min</a:t>
          </a:r>
        </a:p>
      </dgm:t>
    </dgm:pt>
    <dgm:pt modelId="{0D2D15A0-CAF1-654E-B8C5-22BB46F7FC99}" type="parTrans" cxnId="{0BF2E29A-1371-BD40-A393-91E855D42731}">
      <dgm:prSet/>
      <dgm:spPr/>
      <dgm:t>
        <a:bodyPr/>
        <a:lstStyle/>
        <a:p>
          <a:endParaRPr lang="en-GB"/>
        </a:p>
      </dgm:t>
    </dgm:pt>
    <dgm:pt modelId="{B6B47274-2647-E545-A681-A2454C9B21C6}" type="sibTrans" cxnId="{0BF2E29A-1371-BD40-A393-91E855D42731}">
      <dgm:prSet/>
      <dgm:spPr/>
      <dgm:t>
        <a:bodyPr/>
        <a:lstStyle/>
        <a:p>
          <a:endParaRPr lang="en-GB"/>
        </a:p>
      </dgm:t>
    </dgm:pt>
    <dgm:pt modelId="{CD142C03-F2CA-CD44-9D81-DEC09348B97A}">
      <dgm:prSet phldrT="[Text]" custT="1"/>
      <dgm:spPr/>
      <dgm:t>
        <a:bodyPr/>
        <a:lstStyle/>
        <a:p>
          <a:pPr marL="57150" lvl="1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sz="1200" dirty="0"/>
            <a:t>Anticholinesterase</a:t>
          </a:r>
        </a:p>
      </dgm:t>
    </dgm:pt>
    <dgm:pt modelId="{5C3F6DCC-EDD7-CB44-8609-C0FE52B44E86}" type="parTrans" cxnId="{5DD52776-0902-5A4E-975E-CEA59B50C9F4}">
      <dgm:prSet/>
      <dgm:spPr/>
      <dgm:t>
        <a:bodyPr/>
        <a:lstStyle/>
        <a:p>
          <a:endParaRPr lang="en-GB"/>
        </a:p>
      </dgm:t>
    </dgm:pt>
    <dgm:pt modelId="{9B3052A2-4EE3-834E-9FB3-63E6738E237D}" type="sibTrans" cxnId="{5DD52776-0902-5A4E-975E-CEA59B50C9F4}">
      <dgm:prSet/>
      <dgm:spPr/>
      <dgm:t>
        <a:bodyPr/>
        <a:lstStyle/>
        <a:p>
          <a:endParaRPr lang="en-GB"/>
        </a:p>
      </dgm:t>
    </dgm:pt>
    <dgm:pt modelId="{FFE1207C-F6EE-D345-82E2-8363D6AE939C}">
      <dgm:prSet phldrT="[Text]" custT="1"/>
      <dgm:spPr/>
      <dgm:t>
        <a:bodyPr/>
        <a:lstStyle/>
        <a:p>
          <a:pPr marL="57150" lvl="1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sz="1200" dirty="0"/>
            <a:t>Forced post-op oral fluids</a:t>
          </a:r>
        </a:p>
      </dgm:t>
    </dgm:pt>
    <dgm:pt modelId="{DD832EBC-CE37-2044-97B3-EA5C9C85B4D1}" type="parTrans" cxnId="{F9B88E69-ED6C-274D-A057-73B99A0237DE}">
      <dgm:prSet/>
      <dgm:spPr/>
      <dgm:t>
        <a:bodyPr/>
        <a:lstStyle/>
        <a:p>
          <a:endParaRPr lang="en-GB"/>
        </a:p>
      </dgm:t>
    </dgm:pt>
    <dgm:pt modelId="{6C854D42-41B5-C04B-A6A0-65E082BA9FE2}" type="sibTrans" cxnId="{F9B88E69-ED6C-274D-A057-73B99A0237DE}">
      <dgm:prSet/>
      <dgm:spPr/>
      <dgm:t>
        <a:bodyPr/>
        <a:lstStyle/>
        <a:p>
          <a:endParaRPr lang="en-GB"/>
        </a:p>
      </dgm:t>
    </dgm:pt>
    <dgm:pt modelId="{0F0E756E-5953-C946-A8B7-5D3CC9308496}" type="pres">
      <dgm:prSet presAssocID="{90FE59D9-AD67-FE4D-8B8A-EEF6B05BA35D}" presName="Name0" presStyleCnt="0">
        <dgm:presLayoutVars>
          <dgm:dir/>
          <dgm:animLvl val="lvl"/>
          <dgm:resizeHandles val="exact"/>
        </dgm:presLayoutVars>
      </dgm:prSet>
      <dgm:spPr/>
    </dgm:pt>
    <dgm:pt modelId="{13B2E11D-6DFC-C14F-ADD0-223FF1D66F20}" type="pres">
      <dgm:prSet presAssocID="{9E8D4C69-5AC3-424C-9407-232B089702BC}" presName="linNode" presStyleCnt="0"/>
      <dgm:spPr/>
    </dgm:pt>
    <dgm:pt modelId="{0EBA7BD9-3135-AD4F-9BF2-54DE54D4B684}" type="pres">
      <dgm:prSet presAssocID="{9E8D4C69-5AC3-424C-9407-232B089702BC}" presName="parentText" presStyleLbl="node1" presStyleIdx="0" presStyleCnt="3" custScaleX="84080">
        <dgm:presLayoutVars>
          <dgm:chMax val="1"/>
          <dgm:bulletEnabled val="1"/>
        </dgm:presLayoutVars>
      </dgm:prSet>
      <dgm:spPr/>
    </dgm:pt>
    <dgm:pt modelId="{C34CD103-5095-BD4C-82C8-4D7E2B1480BB}" type="pres">
      <dgm:prSet presAssocID="{9E8D4C69-5AC3-424C-9407-232B089702BC}" presName="descendantText" presStyleLbl="alignAccFollowNode1" presStyleIdx="0" presStyleCnt="3" custScaleX="114929" custScaleY="110659">
        <dgm:presLayoutVars>
          <dgm:bulletEnabled val="1"/>
        </dgm:presLayoutVars>
      </dgm:prSet>
      <dgm:spPr/>
    </dgm:pt>
    <dgm:pt modelId="{E8BB1EAD-C010-3446-9A5D-557C38111952}" type="pres">
      <dgm:prSet presAssocID="{6DA732C6-D31D-C942-8A37-E0D629A45858}" presName="sp" presStyleCnt="0"/>
      <dgm:spPr/>
    </dgm:pt>
    <dgm:pt modelId="{5E75BEF8-A828-CF42-B74C-75063C272A99}" type="pres">
      <dgm:prSet presAssocID="{B20BA7BA-9749-6C45-AA4A-793F1354D805}" presName="linNode" presStyleCnt="0"/>
      <dgm:spPr/>
    </dgm:pt>
    <dgm:pt modelId="{ED7FEC79-8C71-B941-B362-3685F617177B}" type="pres">
      <dgm:prSet presAssocID="{B20BA7BA-9749-6C45-AA4A-793F1354D805}" presName="parentText" presStyleLbl="node1" presStyleIdx="1" presStyleCnt="3" custScaleX="103497">
        <dgm:presLayoutVars>
          <dgm:chMax val="1"/>
          <dgm:bulletEnabled val="1"/>
        </dgm:presLayoutVars>
      </dgm:prSet>
      <dgm:spPr/>
    </dgm:pt>
    <dgm:pt modelId="{BF228AEB-3743-904B-BC87-01C0D2F7E820}" type="pres">
      <dgm:prSet presAssocID="{B20BA7BA-9749-6C45-AA4A-793F1354D805}" presName="descendantText" presStyleLbl="alignAccFollowNode1" presStyleIdx="1" presStyleCnt="3" custScaleX="141616" custScaleY="143990" custLinFactNeighborX="-1310" custLinFactNeighborY="-5441">
        <dgm:presLayoutVars>
          <dgm:bulletEnabled val="1"/>
        </dgm:presLayoutVars>
      </dgm:prSet>
      <dgm:spPr/>
    </dgm:pt>
    <dgm:pt modelId="{99A95545-ED49-8342-A677-A096FBF4EB79}" type="pres">
      <dgm:prSet presAssocID="{FB2B3AB5-7317-A843-9C43-C48BD8AFAF03}" presName="sp" presStyleCnt="0"/>
      <dgm:spPr/>
    </dgm:pt>
    <dgm:pt modelId="{A4999E1F-A209-C34F-806E-77F5348A1D97}" type="pres">
      <dgm:prSet presAssocID="{AB3D269D-55D1-2448-8054-60875D3EDF32}" presName="linNode" presStyleCnt="0"/>
      <dgm:spPr/>
    </dgm:pt>
    <dgm:pt modelId="{808DFE48-9427-3845-A67F-BFFCD23BF8A1}" type="pres">
      <dgm:prSet presAssocID="{AB3D269D-55D1-2448-8054-60875D3EDF32}" presName="parentText" presStyleLbl="node1" presStyleIdx="2" presStyleCnt="3" custScaleX="100101" custScaleY="106916" custLinFactNeighborX="-2981" custLinFactNeighborY="-4275">
        <dgm:presLayoutVars>
          <dgm:chMax val="1"/>
          <dgm:bulletEnabled val="1"/>
        </dgm:presLayoutVars>
      </dgm:prSet>
      <dgm:spPr/>
    </dgm:pt>
    <dgm:pt modelId="{E4A6D087-642F-3D42-B80D-11150B3B6C5B}" type="pres">
      <dgm:prSet presAssocID="{AB3D269D-55D1-2448-8054-60875D3EDF32}" presName="descendantText" presStyleLbl="alignAccFollowNode1" presStyleIdx="2" presStyleCnt="3" custScaleX="141926" custScaleY="145015" custLinFactNeighborX="4022" custLinFactNeighborY="81">
        <dgm:presLayoutVars>
          <dgm:bulletEnabled val="1"/>
        </dgm:presLayoutVars>
      </dgm:prSet>
      <dgm:spPr/>
    </dgm:pt>
  </dgm:ptLst>
  <dgm:cxnLst>
    <dgm:cxn modelId="{8E509004-A04D-4337-8F37-834B2069DE5C}" type="presOf" srcId="{224DBD13-64D8-E440-BE2E-5CDCCC44FC24}" destId="{C34CD103-5095-BD4C-82C8-4D7E2B1480BB}" srcOrd="0" destOrd="2" presId="urn:microsoft.com/office/officeart/2005/8/layout/vList5"/>
    <dgm:cxn modelId="{075D6A0D-3C19-3044-8852-79E3E641DC4B}" type="presOf" srcId="{CD142C03-F2CA-CD44-9D81-DEC09348B97A}" destId="{E4A6D087-642F-3D42-B80D-11150B3B6C5B}" srcOrd="0" destOrd="3" presId="urn:microsoft.com/office/officeart/2005/8/layout/vList5"/>
    <dgm:cxn modelId="{BED1611D-D398-AD43-953E-0AF8E89F95BC}" srcId="{90FE59D9-AD67-FE4D-8B8A-EEF6B05BA35D}" destId="{9E8D4C69-5AC3-424C-9407-232B089702BC}" srcOrd="0" destOrd="0" parTransId="{94771F4D-4601-FE42-911C-B66F0ED85850}" sibTransId="{6DA732C6-D31D-C942-8A37-E0D629A45858}"/>
    <dgm:cxn modelId="{DA8C9C2E-48B9-5148-AF8D-AFA1515A5A7B}" srcId="{B20BA7BA-9749-6C45-AA4A-793F1354D805}" destId="{CAB00E15-D8C5-0443-A95F-39FED70864D4}" srcOrd="1" destOrd="0" parTransId="{8E67EB1E-CB48-6F46-BF71-34BE7AF8AEA0}" sibTransId="{9A0D6C0E-65AD-E64A-A7A7-F57D79A5F264}"/>
    <dgm:cxn modelId="{5E49682F-3671-8D47-A6F8-CD3367C47248}" srcId="{9E8D4C69-5AC3-424C-9407-232B089702BC}" destId="{265B076D-409F-2540-96C5-A48D55A5D8C5}" srcOrd="1" destOrd="0" parTransId="{14776C5B-765A-1242-82A6-D3CC48C38E02}" sibTransId="{B18C1592-F233-0B43-ABE7-4B804299C26A}"/>
    <dgm:cxn modelId="{BD457B39-639E-4BA0-8F91-59AAE6751DA6}" type="presOf" srcId="{3AF56D1F-0B20-1249-9426-002188EBBEB5}" destId="{BF228AEB-3743-904B-BC87-01C0D2F7E820}" srcOrd="0" destOrd="0" presId="urn:microsoft.com/office/officeart/2005/8/layout/vList5"/>
    <dgm:cxn modelId="{DD9D8D3F-1FB1-40BC-AE0B-E70C863A4197}" type="presOf" srcId="{20DA194D-54F4-694A-B82A-3F09374C93EF}" destId="{C34CD103-5095-BD4C-82C8-4D7E2B1480BB}" srcOrd="0" destOrd="3" presId="urn:microsoft.com/office/officeart/2005/8/layout/vList5"/>
    <dgm:cxn modelId="{C2D63B52-BDF0-B144-B81F-DDAEBE1C1D61}" type="presOf" srcId="{B69DD11A-9A65-3047-B5F6-E43971764A4B}" destId="{E4A6D087-642F-3D42-B80D-11150B3B6C5B}" srcOrd="0" destOrd="2" presId="urn:microsoft.com/office/officeart/2005/8/layout/vList5"/>
    <dgm:cxn modelId="{CADE9F61-D2B6-FD45-89C1-9D0222E0635B}" srcId="{AB3D269D-55D1-2448-8054-60875D3EDF32}" destId="{B69DD11A-9A65-3047-B5F6-E43971764A4B}" srcOrd="2" destOrd="0" parTransId="{792E64DA-2FEC-374B-8FDE-850D6F3EEB7B}" sibTransId="{8D817EC3-CAD6-F44C-BBF6-7E7BAC47A12E}"/>
    <dgm:cxn modelId="{9F1C9465-732C-4F12-AC79-4D02D12DA9E3}" type="presOf" srcId="{83530BAA-D7B0-EB42-B115-3E4C442CDCF1}" destId="{E4A6D087-642F-3D42-B80D-11150B3B6C5B}" srcOrd="0" destOrd="1" presId="urn:microsoft.com/office/officeart/2005/8/layout/vList5"/>
    <dgm:cxn modelId="{F9B88E69-ED6C-274D-A057-73B99A0237DE}" srcId="{AB3D269D-55D1-2448-8054-60875D3EDF32}" destId="{FFE1207C-F6EE-D345-82E2-8363D6AE939C}" srcOrd="4" destOrd="0" parTransId="{DD832EBC-CE37-2044-97B3-EA5C9C85B4D1}" sibTransId="{6C854D42-41B5-C04B-A6A0-65E082BA9FE2}"/>
    <dgm:cxn modelId="{DD8A286A-98DB-426A-BE71-0FCBA0FAE607}" type="presOf" srcId="{90FE59D9-AD67-FE4D-8B8A-EEF6B05BA35D}" destId="{0F0E756E-5953-C946-A8B7-5D3CC9308496}" srcOrd="0" destOrd="0" presId="urn:microsoft.com/office/officeart/2005/8/layout/vList5"/>
    <dgm:cxn modelId="{F0E2F06A-059B-114C-BC3B-967DA7B96C68}" srcId="{AB3D269D-55D1-2448-8054-60875D3EDF32}" destId="{83530BAA-D7B0-EB42-B115-3E4C442CDCF1}" srcOrd="1" destOrd="0" parTransId="{715554AB-B208-5F48-9A4A-BCDC0657C5BE}" sibTransId="{78907AA8-51FA-9D47-9D72-22A71E2C1643}"/>
    <dgm:cxn modelId="{7545496C-9D5B-A544-931D-9B2EDC1956CD}" srcId="{9E8D4C69-5AC3-424C-9407-232B089702BC}" destId="{20DA194D-54F4-694A-B82A-3F09374C93EF}" srcOrd="3" destOrd="0" parTransId="{087B69C9-114B-7C44-8BDF-BDB1BF4590FC}" sibTransId="{21ACF529-5EA7-F34D-9988-6CE4A1DD2C8F}"/>
    <dgm:cxn modelId="{5DD52776-0902-5A4E-975E-CEA59B50C9F4}" srcId="{AB3D269D-55D1-2448-8054-60875D3EDF32}" destId="{CD142C03-F2CA-CD44-9D81-DEC09348B97A}" srcOrd="3" destOrd="0" parTransId="{5C3F6DCC-EDD7-CB44-8609-C0FE52B44E86}" sibTransId="{9B3052A2-4EE3-834E-9FB3-63E6738E237D}"/>
    <dgm:cxn modelId="{03FF4780-CAD9-47B3-B8DA-894A3FEF1896}" type="presOf" srcId="{9E8D4C69-5AC3-424C-9407-232B089702BC}" destId="{0EBA7BD9-3135-AD4F-9BF2-54DE54D4B684}" srcOrd="0" destOrd="0" presId="urn:microsoft.com/office/officeart/2005/8/layout/vList5"/>
    <dgm:cxn modelId="{AD15C688-3313-EC44-806F-3D3E13A3C606}" type="presOf" srcId="{E357C802-6950-A748-B83E-7FF67D06BA85}" destId="{BF228AEB-3743-904B-BC87-01C0D2F7E820}" srcOrd="0" destOrd="2" presId="urn:microsoft.com/office/officeart/2005/8/layout/vList5"/>
    <dgm:cxn modelId="{795C1B95-8815-5B4E-B258-A8B129F01BDE}" srcId="{9E8D4C69-5AC3-424C-9407-232B089702BC}" destId="{8FE867BE-473D-7E4C-95A2-CE73FD4AC9C3}" srcOrd="0" destOrd="0" parTransId="{60BF9B4C-1136-784B-9ADB-419B2A29A2A4}" sibTransId="{7D65E5DA-FF87-E742-9B65-5AF53D43C5FD}"/>
    <dgm:cxn modelId="{0BF2E29A-1371-BD40-A393-91E855D42731}" srcId="{B20BA7BA-9749-6C45-AA4A-793F1354D805}" destId="{C253DF4A-336D-C54A-B71D-CF4CBDE270E4}" srcOrd="3" destOrd="0" parTransId="{0D2D15A0-CAF1-654E-B8C5-22BB46F7FC99}" sibTransId="{B6B47274-2647-E545-A681-A2454C9B21C6}"/>
    <dgm:cxn modelId="{37CB639D-C8E2-49E5-B348-CE0AF3504742}" type="presOf" srcId="{CAB00E15-D8C5-0443-A95F-39FED70864D4}" destId="{BF228AEB-3743-904B-BC87-01C0D2F7E820}" srcOrd="0" destOrd="1" presId="urn:microsoft.com/office/officeart/2005/8/layout/vList5"/>
    <dgm:cxn modelId="{16BA42A1-A3DC-4E4F-BED5-BC5FD897E107}" type="presOf" srcId="{265B076D-409F-2540-96C5-A48D55A5D8C5}" destId="{C34CD103-5095-BD4C-82C8-4D7E2B1480BB}" srcOrd="0" destOrd="1" presId="urn:microsoft.com/office/officeart/2005/8/layout/vList5"/>
    <dgm:cxn modelId="{35E92CAF-E2C2-40CD-AAAF-73C5B84AB837}" type="presOf" srcId="{AB3D269D-55D1-2448-8054-60875D3EDF32}" destId="{808DFE48-9427-3845-A67F-BFFCD23BF8A1}" srcOrd="0" destOrd="0" presId="urn:microsoft.com/office/officeart/2005/8/layout/vList5"/>
    <dgm:cxn modelId="{70600FB0-AEB2-034D-947F-972208D1ED21}" type="presOf" srcId="{FFE1207C-F6EE-D345-82E2-8363D6AE939C}" destId="{E4A6D087-642F-3D42-B80D-11150B3B6C5B}" srcOrd="0" destOrd="4" presId="urn:microsoft.com/office/officeart/2005/8/layout/vList5"/>
    <dgm:cxn modelId="{0B4FFABD-710E-214D-90E2-C388BA4E8463}" srcId="{B20BA7BA-9749-6C45-AA4A-793F1354D805}" destId="{3AF56D1F-0B20-1249-9426-002188EBBEB5}" srcOrd="0" destOrd="0" parTransId="{DF74C38B-3E34-EF49-8919-45A7753E5C0E}" sibTransId="{362919B0-15E9-C847-BD1B-57BFBD6391F2}"/>
    <dgm:cxn modelId="{3A4A79BE-6A03-1C4E-A722-5CBFC5CE2E45}" srcId="{90FE59D9-AD67-FE4D-8B8A-EEF6B05BA35D}" destId="{AB3D269D-55D1-2448-8054-60875D3EDF32}" srcOrd="2" destOrd="0" parTransId="{AE6A11F6-A8EE-044B-9F6A-A70C2251C735}" sibTransId="{D8FB06DD-B26F-524D-AE51-31387F8C9405}"/>
    <dgm:cxn modelId="{669B10C5-C4C3-6343-BDCE-FACDE0913767}" type="presOf" srcId="{94489C25-0625-0B40-A510-A8E14F70F9DE}" destId="{E4A6D087-642F-3D42-B80D-11150B3B6C5B}" srcOrd="0" destOrd="0" presId="urn:microsoft.com/office/officeart/2005/8/layout/vList5"/>
    <dgm:cxn modelId="{F53BD8C7-0FA3-194D-A257-11CD73206E62}" srcId="{AB3D269D-55D1-2448-8054-60875D3EDF32}" destId="{CB55572C-5999-034B-8BD6-64D5DCC98D8D}" srcOrd="5" destOrd="0" parTransId="{7C73E2E0-2770-0446-A8E5-BF5FED8695DE}" sibTransId="{B8C91B37-353A-3F4E-86D4-250555AE6BEB}"/>
    <dgm:cxn modelId="{996CA9CC-BE1E-A04B-99DA-F18A3309BD4C}" type="presOf" srcId="{C253DF4A-336D-C54A-B71D-CF4CBDE270E4}" destId="{BF228AEB-3743-904B-BC87-01C0D2F7E820}" srcOrd="0" destOrd="3" presId="urn:microsoft.com/office/officeart/2005/8/layout/vList5"/>
    <dgm:cxn modelId="{D3BB50D3-0E67-564D-97B2-C05D890D2479}" srcId="{90FE59D9-AD67-FE4D-8B8A-EEF6B05BA35D}" destId="{B20BA7BA-9749-6C45-AA4A-793F1354D805}" srcOrd="1" destOrd="0" parTransId="{7226A285-D4F7-F548-95F3-CA7014E47B69}" sibTransId="{FB2B3AB5-7317-A843-9C43-C48BD8AFAF03}"/>
    <dgm:cxn modelId="{332D38DD-E9DE-4C9F-A1E6-E7B15872BEB2}" type="presOf" srcId="{B20BA7BA-9749-6C45-AA4A-793F1354D805}" destId="{ED7FEC79-8C71-B941-B362-3685F617177B}" srcOrd="0" destOrd="0" presId="urn:microsoft.com/office/officeart/2005/8/layout/vList5"/>
    <dgm:cxn modelId="{11D7FFDD-810B-9849-8417-BBE6A4BFB855}" srcId="{9E8D4C69-5AC3-424C-9407-232B089702BC}" destId="{224DBD13-64D8-E440-BE2E-5CDCCC44FC24}" srcOrd="2" destOrd="0" parTransId="{2E002479-D89A-0B4C-9A93-C5FDCEF0E3A6}" sibTransId="{973D35BF-3A29-DF4B-A9C3-FF8FCCE25D04}"/>
    <dgm:cxn modelId="{FBC523E9-1236-43C2-BC2B-880B246F7626}" type="presOf" srcId="{8FE867BE-473D-7E4C-95A2-CE73FD4AC9C3}" destId="{C34CD103-5095-BD4C-82C8-4D7E2B1480BB}" srcOrd="0" destOrd="0" presId="urn:microsoft.com/office/officeart/2005/8/layout/vList5"/>
    <dgm:cxn modelId="{550E25E9-6B22-174D-82B4-303DAEB1F5D3}" srcId="{B20BA7BA-9749-6C45-AA4A-793F1354D805}" destId="{E357C802-6950-A748-B83E-7FF67D06BA85}" srcOrd="2" destOrd="0" parTransId="{231665FA-4370-A04A-A27C-2B36389C7A28}" sibTransId="{DC70028A-AC56-C440-899E-E74D3386969E}"/>
    <dgm:cxn modelId="{22B6C4F4-E450-4AC4-9B77-2CC8CD3A54D0}" type="presOf" srcId="{CB55572C-5999-034B-8BD6-64D5DCC98D8D}" destId="{E4A6D087-642F-3D42-B80D-11150B3B6C5B}" srcOrd="0" destOrd="5" presId="urn:microsoft.com/office/officeart/2005/8/layout/vList5"/>
    <dgm:cxn modelId="{C480DCFA-ED5D-B54A-AE25-E20BCC56D4BB}" srcId="{AB3D269D-55D1-2448-8054-60875D3EDF32}" destId="{94489C25-0625-0B40-A510-A8E14F70F9DE}" srcOrd="0" destOrd="0" parTransId="{F5E9A51D-3FBF-004B-AD80-C0F1A2A57153}" sibTransId="{DB50F1AA-98B5-A041-87E9-58F87ABD2ABF}"/>
    <dgm:cxn modelId="{0686AFEE-A852-4208-AC41-D55B94010382}" type="presParOf" srcId="{0F0E756E-5953-C946-A8B7-5D3CC9308496}" destId="{13B2E11D-6DFC-C14F-ADD0-223FF1D66F20}" srcOrd="0" destOrd="0" presId="urn:microsoft.com/office/officeart/2005/8/layout/vList5"/>
    <dgm:cxn modelId="{7B0A2275-6046-4CF3-91E2-629034320A3E}" type="presParOf" srcId="{13B2E11D-6DFC-C14F-ADD0-223FF1D66F20}" destId="{0EBA7BD9-3135-AD4F-9BF2-54DE54D4B684}" srcOrd="0" destOrd="0" presId="urn:microsoft.com/office/officeart/2005/8/layout/vList5"/>
    <dgm:cxn modelId="{C81D15A2-0A10-426F-A3C5-2AD02ED89334}" type="presParOf" srcId="{13B2E11D-6DFC-C14F-ADD0-223FF1D66F20}" destId="{C34CD103-5095-BD4C-82C8-4D7E2B1480BB}" srcOrd="1" destOrd="0" presId="urn:microsoft.com/office/officeart/2005/8/layout/vList5"/>
    <dgm:cxn modelId="{B38365AB-2174-47FC-8FA3-2E80C3FE98D9}" type="presParOf" srcId="{0F0E756E-5953-C946-A8B7-5D3CC9308496}" destId="{E8BB1EAD-C010-3446-9A5D-557C38111952}" srcOrd="1" destOrd="0" presId="urn:microsoft.com/office/officeart/2005/8/layout/vList5"/>
    <dgm:cxn modelId="{80BFB936-8985-4A70-B4EA-3F3D3C836A78}" type="presParOf" srcId="{0F0E756E-5953-C946-A8B7-5D3CC9308496}" destId="{5E75BEF8-A828-CF42-B74C-75063C272A99}" srcOrd="2" destOrd="0" presId="urn:microsoft.com/office/officeart/2005/8/layout/vList5"/>
    <dgm:cxn modelId="{1DBF9A46-4B91-4BC4-8EF0-32FBFAA2E1C7}" type="presParOf" srcId="{5E75BEF8-A828-CF42-B74C-75063C272A99}" destId="{ED7FEC79-8C71-B941-B362-3685F617177B}" srcOrd="0" destOrd="0" presId="urn:microsoft.com/office/officeart/2005/8/layout/vList5"/>
    <dgm:cxn modelId="{4686D6AC-2765-4392-9540-31F17AABBC47}" type="presParOf" srcId="{5E75BEF8-A828-CF42-B74C-75063C272A99}" destId="{BF228AEB-3743-904B-BC87-01C0D2F7E820}" srcOrd="1" destOrd="0" presId="urn:microsoft.com/office/officeart/2005/8/layout/vList5"/>
    <dgm:cxn modelId="{FF79FCB8-8F5E-46C6-9BA7-66F09757FCAF}" type="presParOf" srcId="{0F0E756E-5953-C946-A8B7-5D3CC9308496}" destId="{99A95545-ED49-8342-A677-A096FBF4EB79}" srcOrd="3" destOrd="0" presId="urn:microsoft.com/office/officeart/2005/8/layout/vList5"/>
    <dgm:cxn modelId="{6DFC9C05-541C-4776-A770-C3E5E4532446}" type="presParOf" srcId="{0F0E756E-5953-C946-A8B7-5D3CC9308496}" destId="{A4999E1F-A209-C34F-806E-77F5348A1D97}" srcOrd="4" destOrd="0" presId="urn:microsoft.com/office/officeart/2005/8/layout/vList5"/>
    <dgm:cxn modelId="{8DE8D2C2-C57E-45B0-A69D-433384B87A15}" type="presParOf" srcId="{A4999E1F-A209-C34F-806E-77F5348A1D97}" destId="{808DFE48-9427-3845-A67F-BFFCD23BF8A1}" srcOrd="0" destOrd="0" presId="urn:microsoft.com/office/officeart/2005/8/layout/vList5"/>
    <dgm:cxn modelId="{2FDE5BFB-E77E-42CE-8771-BE2FCFA94C9E}" type="presParOf" srcId="{A4999E1F-A209-C34F-806E-77F5348A1D97}" destId="{E4A6D087-642F-3D42-B80D-11150B3B6C5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770F6D8-94C4-6E4B-AC9C-CED659DE5011}" type="doc">
      <dgm:prSet loTypeId="urn:microsoft.com/office/officeart/2005/8/layout/vList5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BDC1B80-0202-C94F-9C2C-229551739995}">
      <dgm:prSet phldrT="[Text]" custT="1"/>
      <dgm:spPr/>
      <dgm:t>
        <a:bodyPr/>
        <a:lstStyle/>
        <a:p>
          <a:r>
            <a:rPr lang="en-US" sz="1200" dirty="0"/>
            <a:t>Stimulation of P6 Acupuncture Point</a:t>
          </a:r>
        </a:p>
      </dgm:t>
    </dgm:pt>
    <dgm:pt modelId="{C9D9580C-507C-DC4F-8397-715FC015C92D}" type="parTrans" cxnId="{5AA64125-09C2-B743-AE6B-28BED904A7F1}">
      <dgm:prSet/>
      <dgm:spPr/>
      <dgm:t>
        <a:bodyPr/>
        <a:lstStyle/>
        <a:p>
          <a:endParaRPr lang="en-US"/>
        </a:p>
      </dgm:t>
    </dgm:pt>
    <dgm:pt modelId="{A5137A6B-6636-1644-B340-E27594FF6B2A}" type="sibTrans" cxnId="{5AA64125-09C2-B743-AE6B-28BED904A7F1}">
      <dgm:prSet/>
      <dgm:spPr/>
      <dgm:t>
        <a:bodyPr/>
        <a:lstStyle/>
        <a:p>
          <a:endParaRPr lang="en-US"/>
        </a:p>
      </dgm:t>
    </dgm:pt>
    <dgm:pt modelId="{19769C88-E239-A34E-A4A5-6E6308B5E0B8}">
      <dgm:prSet phldrT="[Text]" custT="1"/>
      <dgm:spPr/>
      <dgm:t>
        <a:bodyPr/>
        <a:lstStyle/>
        <a:p>
          <a:r>
            <a:rPr lang="en-US" sz="1200" dirty="0"/>
            <a:t>Acupressure wristband (not available in hospital but can be obtained from local pharmacy) </a:t>
          </a:r>
        </a:p>
      </dgm:t>
    </dgm:pt>
    <dgm:pt modelId="{9C32A376-0CB9-494A-A68C-5D8A36AEDD39}" type="parTrans" cxnId="{86937683-49F7-3144-9022-00625B454EFB}">
      <dgm:prSet/>
      <dgm:spPr/>
      <dgm:t>
        <a:bodyPr/>
        <a:lstStyle/>
        <a:p>
          <a:endParaRPr lang="en-US"/>
        </a:p>
      </dgm:t>
    </dgm:pt>
    <dgm:pt modelId="{355E7211-5CCF-7F44-AFCB-D56CADBE5AE9}" type="sibTrans" cxnId="{86937683-49F7-3144-9022-00625B454EFB}">
      <dgm:prSet/>
      <dgm:spPr/>
      <dgm:t>
        <a:bodyPr/>
        <a:lstStyle/>
        <a:p>
          <a:endParaRPr lang="en-US"/>
        </a:p>
      </dgm:t>
    </dgm:pt>
    <dgm:pt modelId="{59B6F536-B0B4-764B-BEF7-1A800D31812C}">
      <dgm:prSet phldrT="[Text]" custT="1"/>
      <dgm:spPr/>
      <dgm:t>
        <a:bodyPr/>
        <a:lstStyle/>
        <a:p>
          <a:r>
            <a:rPr lang="en-US" sz="1200" dirty="0"/>
            <a:t>Korean Hand Acupressure</a:t>
          </a:r>
        </a:p>
      </dgm:t>
    </dgm:pt>
    <dgm:pt modelId="{EF49F5D6-FD68-A34E-B13C-72C7D9490E39}" type="sibTrans" cxnId="{26DB6D52-598E-094A-A962-1397BA28DF57}">
      <dgm:prSet/>
      <dgm:spPr/>
      <dgm:t>
        <a:bodyPr/>
        <a:lstStyle/>
        <a:p>
          <a:endParaRPr lang="en-US"/>
        </a:p>
      </dgm:t>
    </dgm:pt>
    <dgm:pt modelId="{D62EC21B-5B47-0446-BDBF-3DEE52B6654C}" type="parTrans" cxnId="{26DB6D52-598E-094A-A962-1397BA28DF57}">
      <dgm:prSet/>
      <dgm:spPr/>
      <dgm:t>
        <a:bodyPr/>
        <a:lstStyle/>
        <a:p>
          <a:endParaRPr lang="en-US"/>
        </a:p>
      </dgm:t>
    </dgm:pt>
    <dgm:pt modelId="{073CADD9-5FE9-FA45-8FE4-009B221E3E5E}">
      <dgm:prSet phldrT="[Text]" custT="1"/>
      <dgm:spPr/>
      <dgm:t>
        <a:bodyPr/>
        <a:lstStyle/>
        <a:p>
          <a:r>
            <a:rPr lang="en-US" sz="1200" dirty="0"/>
            <a:t>K-D2 point </a:t>
          </a:r>
        </a:p>
      </dgm:t>
    </dgm:pt>
    <dgm:pt modelId="{6B3AD8E2-4C80-2149-902C-BDB93CA70683}" type="sibTrans" cxnId="{1C810B7A-6FBD-7A4E-B84C-47C0F8BF83FB}">
      <dgm:prSet/>
      <dgm:spPr/>
      <dgm:t>
        <a:bodyPr/>
        <a:lstStyle/>
        <a:p>
          <a:endParaRPr lang="en-US"/>
        </a:p>
      </dgm:t>
    </dgm:pt>
    <dgm:pt modelId="{91A315D0-422F-DD4B-A816-2A65BE09A350}" type="parTrans" cxnId="{1C810B7A-6FBD-7A4E-B84C-47C0F8BF83FB}">
      <dgm:prSet/>
      <dgm:spPr/>
      <dgm:t>
        <a:bodyPr/>
        <a:lstStyle/>
        <a:p>
          <a:endParaRPr lang="en-US"/>
        </a:p>
      </dgm:t>
    </dgm:pt>
    <dgm:pt modelId="{ED4F5314-B3E5-8D47-B0C0-9CD4F9ECE18B}">
      <dgm:prSet phldrT="[Text]" custT="1"/>
      <dgm:spPr/>
      <dgm:t>
        <a:bodyPr/>
        <a:lstStyle/>
        <a:p>
          <a:r>
            <a:rPr lang="en-US" sz="1200" dirty="0"/>
            <a:t>K-K9 point</a:t>
          </a:r>
        </a:p>
      </dgm:t>
    </dgm:pt>
    <dgm:pt modelId="{1F0403D8-485E-564B-987D-39487578F5AF}" type="sibTrans" cxnId="{E5E51DE5-3D74-0D42-8C29-610A2C8F1B02}">
      <dgm:prSet/>
      <dgm:spPr/>
      <dgm:t>
        <a:bodyPr/>
        <a:lstStyle/>
        <a:p>
          <a:endParaRPr lang="en-US"/>
        </a:p>
      </dgm:t>
    </dgm:pt>
    <dgm:pt modelId="{1617B168-EC9C-EB41-A344-6A5627F72D6F}" type="parTrans" cxnId="{E5E51DE5-3D74-0D42-8C29-610A2C8F1B02}">
      <dgm:prSet/>
      <dgm:spPr/>
      <dgm:t>
        <a:bodyPr/>
        <a:lstStyle/>
        <a:p>
          <a:endParaRPr lang="en-US"/>
        </a:p>
      </dgm:t>
    </dgm:pt>
    <dgm:pt modelId="{E57276E9-E1FC-2F47-AFEC-53FE81BB7B22}" type="pres">
      <dgm:prSet presAssocID="{A770F6D8-94C4-6E4B-AC9C-CED659DE5011}" presName="Name0" presStyleCnt="0">
        <dgm:presLayoutVars>
          <dgm:dir/>
          <dgm:animLvl val="lvl"/>
          <dgm:resizeHandles val="exact"/>
        </dgm:presLayoutVars>
      </dgm:prSet>
      <dgm:spPr/>
    </dgm:pt>
    <dgm:pt modelId="{676CD150-6753-9C46-9058-A0153B33854B}" type="pres">
      <dgm:prSet presAssocID="{1BDC1B80-0202-C94F-9C2C-229551739995}" presName="linNode" presStyleCnt="0"/>
      <dgm:spPr/>
    </dgm:pt>
    <dgm:pt modelId="{2B0A1D39-8B75-4743-9B8F-3A1F521C065F}" type="pres">
      <dgm:prSet presAssocID="{1BDC1B80-0202-C94F-9C2C-229551739995}" presName="parentText" presStyleLbl="node1" presStyleIdx="0" presStyleCnt="2" custScaleY="164119">
        <dgm:presLayoutVars>
          <dgm:chMax val="1"/>
          <dgm:bulletEnabled val="1"/>
        </dgm:presLayoutVars>
      </dgm:prSet>
      <dgm:spPr/>
    </dgm:pt>
    <dgm:pt modelId="{6B1FB25A-57EF-2B43-A48F-12D7C698C9F4}" type="pres">
      <dgm:prSet presAssocID="{1BDC1B80-0202-C94F-9C2C-229551739995}" presName="descendantText" presStyleLbl="alignAccFollowNode1" presStyleIdx="0" presStyleCnt="2" custScaleY="205124" custLinFactNeighborX="30000" custLinFactNeighborY="-44129">
        <dgm:presLayoutVars>
          <dgm:bulletEnabled val="1"/>
        </dgm:presLayoutVars>
      </dgm:prSet>
      <dgm:spPr/>
    </dgm:pt>
    <dgm:pt modelId="{151683FF-FA7C-234F-A52D-EEBAA2C490BB}" type="pres">
      <dgm:prSet presAssocID="{A5137A6B-6636-1644-B340-E27594FF6B2A}" presName="sp" presStyleCnt="0"/>
      <dgm:spPr/>
    </dgm:pt>
    <dgm:pt modelId="{3A3E0895-C85A-0D4E-8EED-CE2EFD03D81B}" type="pres">
      <dgm:prSet presAssocID="{59B6F536-B0B4-764B-BEF7-1A800D31812C}" presName="linNode" presStyleCnt="0"/>
      <dgm:spPr/>
    </dgm:pt>
    <dgm:pt modelId="{22A1B225-C491-AA4F-8D1D-81B5248B4ED9}" type="pres">
      <dgm:prSet presAssocID="{59B6F536-B0B4-764B-BEF7-1A800D31812C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71FD3EF5-0FBD-BC4E-9DA5-B58F1AAAE8A8}" type="pres">
      <dgm:prSet presAssocID="{59B6F536-B0B4-764B-BEF7-1A800D31812C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5AA64125-09C2-B743-AE6B-28BED904A7F1}" srcId="{A770F6D8-94C4-6E4B-AC9C-CED659DE5011}" destId="{1BDC1B80-0202-C94F-9C2C-229551739995}" srcOrd="0" destOrd="0" parTransId="{C9D9580C-507C-DC4F-8397-715FC015C92D}" sibTransId="{A5137A6B-6636-1644-B340-E27594FF6B2A}"/>
    <dgm:cxn modelId="{5851D234-E99E-4A87-8AEA-D2EFBDF4300C}" type="presOf" srcId="{59B6F536-B0B4-764B-BEF7-1A800D31812C}" destId="{22A1B225-C491-AA4F-8D1D-81B5248B4ED9}" srcOrd="0" destOrd="0" presId="urn:microsoft.com/office/officeart/2005/8/layout/vList5"/>
    <dgm:cxn modelId="{26DB6D52-598E-094A-A962-1397BA28DF57}" srcId="{A770F6D8-94C4-6E4B-AC9C-CED659DE5011}" destId="{59B6F536-B0B4-764B-BEF7-1A800D31812C}" srcOrd="1" destOrd="0" parTransId="{D62EC21B-5B47-0446-BDBF-3DEE52B6654C}" sibTransId="{EF49F5D6-FD68-A34E-B13C-72C7D9490E39}"/>
    <dgm:cxn modelId="{AE3F6E53-8922-4F58-879E-3B1AA66B7F8C}" type="presOf" srcId="{A770F6D8-94C4-6E4B-AC9C-CED659DE5011}" destId="{E57276E9-E1FC-2F47-AFEC-53FE81BB7B22}" srcOrd="0" destOrd="0" presId="urn:microsoft.com/office/officeart/2005/8/layout/vList5"/>
    <dgm:cxn modelId="{9E63DC59-2080-4F85-AFE4-066B6360A088}" type="presOf" srcId="{1BDC1B80-0202-C94F-9C2C-229551739995}" destId="{2B0A1D39-8B75-4743-9B8F-3A1F521C065F}" srcOrd="0" destOrd="0" presId="urn:microsoft.com/office/officeart/2005/8/layout/vList5"/>
    <dgm:cxn modelId="{1C810B7A-6FBD-7A4E-B84C-47C0F8BF83FB}" srcId="{59B6F536-B0B4-764B-BEF7-1A800D31812C}" destId="{073CADD9-5FE9-FA45-8FE4-009B221E3E5E}" srcOrd="1" destOrd="0" parTransId="{91A315D0-422F-DD4B-A816-2A65BE09A350}" sibTransId="{6B3AD8E2-4C80-2149-902C-BDB93CA70683}"/>
    <dgm:cxn modelId="{86937683-49F7-3144-9022-00625B454EFB}" srcId="{1BDC1B80-0202-C94F-9C2C-229551739995}" destId="{19769C88-E239-A34E-A4A5-6E6308B5E0B8}" srcOrd="0" destOrd="0" parTransId="{9C32A376-0CB9-494A-A68C-5D8A36AEDD39}" sibTransId="{355E7211-5CCF-7F44-AFCB-D56CADBE5AE9}"/>
    <dgm:cxn modelId="{4CC4A4AE-2D24-4C97-B50E-2BAE31134A73}" type="presOf" srcId="{ED4F5314-B3E5-8D47-B0C0-9CD4F9ECE18B}" destId="{71FD3EF5-0FBD-BC4E-9DA5-B58F1AAAE8A8}" srcOrd="0" destOrd="0" presId="urn:microsoft.com/office/officeart/2005/8/layout/vList5"/>
    <dgm:cxn modelId="{BC5D12B9-3FD9-4A75-8191-76FD133970C5}" type="presOf" srcId="{073CADD9-5FE9-FA45-8FE4-009B221E3E5E}" destId="{71FD3EF5-0FBD-BC4E-9DA5-B58F1AAAE8A8}" srcOrd="0" destOrd="1" presId="urn:microsoft.com/office/officeart/2005/8/layout/vList5"/>
    <dgm:cxn modelId="{E5E51DE5-3D74-0D42-8C29-610A2C8F1B02}" srcId="{59B6F536-B0B4-764B-BEF7-1A800D31812C}" destId="{ED4F5314-B3E5-8D47-B0C0-9CD4F9ECE18B}" srcOrd="0" destOrd="0" parTransId="{1617B168-EC9C-EB41-A344-6A5627F72D6F}" sibTransId="{1F0403D8-485E-564B-987D-39487578F5AF}"/>
    <dgm:cxn modelId="{B7C3F9F7-B856-43AC-AAD1-F899C5ADE010}" type="presOf" srcId="{19769C88-E239-A34E-A4A5-6E6308B5E0B8}" destId="{6B1FB25A-57EF-2B43-A48F-12D7C698C9F4}" srcOrd="0" destOrd="0" presId="urn:microsoft.com/office/officeart/2005/8/layout/vList5"/>
    <dgm:cxn modelId="{3DEE13CD-89A7-4269-A8A3-733EBCC3394F}" type="presParOf" srcId="{E57276E9-E1FC-2F47-AFEC-53FE81BB7B22}" destId="{676CD150-6753-9C46-9058-A0153B33854B}" srcOrd="0" destOrd="0" presId="urn:microsoft.com/office/officeart/2005/8/layout/vList5"/>
    <dgm:cxn modelId="{A2100FB8-F42A-48B4-BE6F-2E0663B14631}" type="presParOf" srcId="{676CD150-6753-9C46-9058-A0153B33854B}" destId="{2B0A1D39-8B75-4743-9B8F-3A1F521C065F}" srcOrd="0" destOrd="0" presId="urn:microsoft.com/office/officeart/2005/8/layout/vList5"/>
    <dgm:cxn modelId="{665BDFAF-23A1-40A0-BDFB-4A6FD68BFCC4}" type="presParOf" srcId="{676CD150-6753-9C46-9058-A0153B33854B}" destId="{6B1FB25A-57EF-2B43-A48F-12D7C698C9F4}" srcOrd="1" destOrd="0" presId="urn:microsoft.com/office/officeart/2005/8/layout/vList5"/>
    <dgm:cxn modelId="{25815C8F-2587-4EB0-9DC6-2B50B934773A}" type="presParOf" srcId="{E57276E9-E1FC-2F47-AFEC-53FE81BB7B22}" destId="{151683FF-FA7C-234F-A52D-EEBAA2C490BB}" srcOrd="1" destOrd="0" presId="urn:microsoft.com/office/officeart/2005/8/layout/vList5"/>
    <dgm:cxn modelId="{63BB67E7-387F-43A1-B5A9-86F4DAD22C14}" type="presParOf" srcId="{E57276E9-E1FC-2F47-AFEC-53FE81BB7B22}" destId="{3A3E0895-C85A-0D4E-8EED-CE2EFD03D81B}" srcOrd="2" destOrd="0" presId="urn:microsoft.com/office/officeart/2005/8/layout/vList5"/>
    <dgm:cxn modelId="{DA096C6F-5D36-4213-AE23-6B0AC60187B6}" type="presParOf" srcId="{3A3E0895-C85A-0D4E-8EED-CE2EFD03D81B}" destId="{22A1B225-C491-AA4F-8D1D-81B5248B4ED9}" srcOrd="0" destOrd="0" presId="urn:microsoft.com/office/officeart/2005/8/layout/vList5"/>
    <dgm:cxn modelId="{406AAA64-9476-44B6-900C-A9DE6D0186FC}" type="presParOf" srcId="{3A3E0895-C85A-0D4E-8EED-CE2EFD03D81B}" destId="{71FD3EF5-0FBD-BC4E-9DA5-B58F1AAAE8A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C6C8D9C-8DD9-F94E-BB52-16A895D86EF3}" type="doc">
      <dgm:prSet loTypeId="urn:microsoft.com/office/officeart/2005/8/layout/default#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7F3548-7B87-8742-89F1-7710B6726E47}">
      <dgm:prSet phldrT="[Text]" custT="1"/>
      <dgm:spPr/>
      <dgm:t>
        <a:bodyPr/>
        <a:lstStyle/>
        <a:p>
          <a:r>
            <a:rPr lang="en-US" sz="1400" dirty="0"/>
            <a:t>Child received intra-op anti-emetic?</a:t>
          </a:r>
        </a:p>
      </dgm:t>
    </dgm:pt>
    <dgm:pt modelId="{0D5BD7DE-059B-AF46-9DFA-4CACD0DBB007}" type="parTrans" cxnId="{1F96AA81-31CF-CA41-8904-8E33469C2E87}">
      <dgm:prSet/>
      <dgm:spPr/>
      <dgm:t>
        <a:bodyPr/>
        <a:lstStyle/>
        <a:p>
          <a:endParaRPr lang="en-US"/>
        </a:p>
      </dgm:t>
    </dgm:pt>
    <dgm:pt modelId="{C8917DF4-30D4-484D-ABC0-63AA5F51C444}" type="sibTrans" cxnId="{1F96AA81-31CF-CA41-8904-8E33469C2E87}">
      <dgm:prSet/>
      <dgm:spPr/>
      <dgm:t>
        <a:bodyPr/>
        <a:lstStyle/>
        <a:p>
          <a:endParaRPr lang="en-US"/>
        </a:p>
      </dgm:t>
    </dgm:pt>
    <dgm:pt modelId="{1103F6EF-9182-A443-9310-FCEDF9C1698D}">
      <dgm:prSet phldrT="[Text]" custT="1"/>
      <dgm:spPr>
        <a:solidFill>
          <a:schemeClr val="bg1">
            <a:lumMod val="85000"/>
            <a:alpha val="48000"/>
          </a:schemeClr>
        </a:solidFill>
      </dgm:spPr>
      <dgm:t>
        <a:bodyPr/>
        <a:lstStyle/>
        <a:p>
          <a:r>
            <a:rPr lang="en-US" sz="1300" dirty="0" err="1">
              <a:solidFill>
                <a:schemeClr val="tx1"/>
              </a:solidFill>
            </a:rPr>
            <a:t>Ondansetron</a:t>
          </a:r>
          <a:r>
            <a:rPr lang="en-US" sz="1300" dirty="0">
              <a:solidFill>
                <a:schemeClr val="tx1"/>
              </a:solidFill>
            </a:rPr>
            <a:t> 0.1 - 0.15mg/kg </a:t>
          </a:r>
          <a:endParaRPr lang="en-US" sz="1200" dirty="0">
            <a:solidFill>
              <a:schemeClr val="tx1"/>
            </a:solidFill>
          </a:endParaRPr>
        </a:p>
      </dgm:t>
    </dgm:pt>
    <dgm:pt modelId="{698C51C9-7E99-2A4A-A22F-F3BF9700586D}" type="parTrans" cxnId="{2AD5DF27-A616-3E4C-97DA-E6DE65ECDF51}">
      <dgm:prSet/>
      <dgm:spPr/>
      <dgm:t>
        <a:bodyPr/>
        <a:lstStyle/>
        <a:p>
          <a:endParaRPr lang="en-US"/>
        </a:p>
      </dgm:t>
    </dgm:pt>
    <dgm:pt modelId="{D3F52BE8-6B06-6B44-B672-0B692912A1B4}" type="sibTrans" cxnId="{2AD5DF27-A616-3E4C-97DA-E6DE65ECDF51}">
      <dgm:prSet/>
      <dgm:spPr/>
      <dgm:t>
        <a:bodyPr/>
        <a:lstStyle/>
        <a:p>
          <a:endParaRPr lang="en-US"/>
        </a:p>
      </dgm:t>
    </dgm:pt>
    <dgm:pt modelId="{46055BBB-FC98-5A44-8A57-FCBF4167DBF0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300" dirty="0">
              <a:solidFill>
                <a:srgbClr val="000000"/>
              </a:solidFill>
            </a:rPr>
            <a:t>Already received Ondansetron</a:t>
          </a:r>
        </a:p>
      </dgm:t>
    </dgm:pt>
    <dgm:pt modelId="{C04C394E-6FE6-E846-BE72-25E2C5762B13}" type="parTrans" cxnId="{F68482C1-1624-F04C-906C-F60F2A159A2D}">
      <dgm:prSet/>
      <dgm:spPr/>
      <dgm:t>
        <a:bodyPr/>
        <a:lstStyle/>
        <a:p>
          <a:endParaRPr lang="en-US"/>
        </a:p>
      </dgm:t>
    </dgm:pt>
    <dgm:pt modelId="{CE900E5F-3083-9E44-B98B-C64D354D929E}" type="sibTrans" cxnId="{F68482C1-1624-F04C-906C-F60F2A159A2D}">
      <dgm:prSet custLinFactX="340137" custLinFactY="87453" custLinFactNeighborX="400000" custLinFactNeighborY="100000"/>
      <dgm:spPr/>
      <dgm:t>
        <a:bodyPr/>
        <a:lstStyle/>
        <a:p>
          <a:endParaRPr lang="en-US"/>
        </a:p>
      </dgm:t>
    </dgm:pt>
    <dgm:pt modelId="{BA0558DC-8D43-C144-8FAF-8F757344E71B}">
      <dgm:prSet custT="1"/>
      <dgm:spPr>
        <a:solidFill>
          <a:schemeClr val="bg1">
            <a:lumMod val="85000"/>
            <a:alpha val="50000"/>
          </a:schemeClr>
        </a:solidFill>
      </dgm:spPr>
      <dgm:t>
        <a:bodyPr/>
        <a:lstStyle/>
        <a:p>
          <a:pPr algn="l"/>
          <a:r>
            <a:rPr lang="en-US" sz="1300" dirty="0">
              <a:solidFill>
                <a:srgbClr val="000000"/>
              </a:solidFill>
            </a:rPr>
            <a:t>Give 2</a:t>
          </a:r>
          <a:r>
            <a:rPr lang="en-US" sz="1300" baseline="30000" dirty="0">
              <a:solidFill>
                <a:srgbClr val="000000"/>
              </a:solidFill>
            </a:rPr>
            <a:t>nd</a:t>
          </a:r>
          <a:r>
            <a:rPr lang="en-US" sz="1300" dirty="0">
              <a:solidFill>
                <a:srgbClr val="000000"/>
              </a:solidFill>
            </a:rPr>
            <a:t> anti-emetic from another class</a:t>
          </a:r>
          <a:endParaRPr lang="en-US" sz="1200" dirty="0">
            <a:solidFill>
              <a:srgbClr val="000000"/>
            </a:solidFill>
          </a:endParaRPr>
        </a:p>
        <a:p>
          <a:pPr algn="l"/>
          <a:r>
            <a:rPr lang="en-US" sz="1300" dirty="0">
              <a:solidFill>
                <a:srgbClr val="000000"/>
              </a:solidFill>
            </a:rPr>
            <a:t>E.g.: Dexamethasone 0.1-0.15mg/kg , consider </a:t>
          </a:r>
          <a:r>
            <a:rPr lang="en-US" sz="1300" dirty="0" err="1">
              <a:solidFill>
                <a:srgbClr val="000000"/>
              </a:solidFill>
            </a:rPr>
            <a:t>Cyclizine</a:t>
          </a:r>
          <a:r>
            <a:rPr lang="en-US" sz="1300" dirty="0">
              <a:solidFill>
                <a:srgbClr val="000000"/>
              </a:solidFill>
            </a:rPr>
            <a:t> 1mg/kg (max 50mg) especially in adolescents.</a:t>
          </a:r>
        </a:p>
      </dgm:t>
    </dgm:pt>
    <dgm:pt modelId="{B73FED24-6354-6845-B580-EF112EBD6B80}" type="parTrans" cxnId="{82FE62B7-77EE-D44F-8A7E-DA03BB57C5C1}">
      <dgm:prSet/>
      <dgm:spPr/>
      <dgm:t>
        <a:bodyPr/>
        <a:lstStyle/>
        <a:p>
          <a:endParaRPr lang="en-US"/>
        </a:p>
      </dgm:t>
    </dgm:pt>
    <dgm:pt modelId="{7CCC8286-D0E5-1345-9EA9-090966BFAB3A}" type="sibTrans" cxnId="{82FE62B7-77EE-D44F-8A7E-DA03BB57C5C1}">
      <dgm:prSet/>
      <dgm:spPr/>
      <dgm:t>
        <a:bodyPr/>
        <a:lstStyle/>
        <a:p>
          <a:endParaRPr lang="en-US"/>
        </a:p>
      </dgm:t>
    </dgm:pt>
    <dgm:pt modelId="{B3B2EF09-51B6-C243-9338-761B98D5E2F3}" type="pres">
      <dgm:prSet presAssocID="{4C6C8D9C-8DD9-F94E-BB52-16A895D86EF3}" presName="diagram" presStyleCnt="0">
        <dgm:presLayoutVars>
          <dgm:dir/>
          <dgm:resizeHandles val="exact"/>
        </dgm:presLayoutVars>
      </dgm:prSet>
      <dgm:spPr/>
    </dgm:pt>
    <dgm:pt modelId="{F5E69DA0-6F1E-AA46-AB99-319177595B92}" type="pres">
      <dgm:prSet presAssocID="{CE7F3548-7B87-8742-89F1-7710B6726E47}" presName="node" presStyleLbl="node1" presStyleIdx="0" presStyleCnt="4" custScaleX="147800" custScaleY="30128" custLinFactNeighborY="-17722">
        <dgm:presLayoutVars>
          <dgm:bulletEnabled val="1"/>
        </dgm:presLayoutVars>
      </dgm:prSet>
      <dgm:spPr/>
    </dgm:pt>
    <dgm:pt modelId="{ECEE27FA-1D64-5A4F-A8AE-AB1C17A23D38}" type="pres">
      <dgm:prSet presAssocID="{C8917DF4-30D4-484D-ABC0-63AA5F51C444}" presName="sibTrans" presStyleCnt="0"/>
      <dgm:spPr/>
    </dgm:pt>
    <dgm:pt modelId="{86964797-F234-A246-B074-CE92E23D62D0}" type="pres">
      <dgm:prSet presAssocID="{1103F6EF-9182-A443-9310-FCEDF9C1698D}" presName="node" presStyleLbl="node1" presStyleIdx="1" presStyleCnt="4" custScaleX="93346" custScaleY="32765" custLinFactNeighborX="-11147" custLinFactNeighborY="3228">
        <dgm:presLayoutVars>
          <dgm:bulletEnabled val="1"/>
        </dgm:presLayoutVars>
      </dgm:prSet>
      <dgm:spPr/>
    </dgm:pt>
    <dgm:pt modelId="{901B3E35-DF0B-D441-B770-83DDC5E13317}" type="pres">
      <dgm:prSet presAssocID="{D3F52BE8-6B06-6B44-B672-0B692912A1B4}" presName="sibTrans" presStyleCnt="0"/>
      <dgm:spPr/>
    </dgm:pt>
    <dgm:pt modelId="{1E8190E7-27A5-6B4E-A49F-AA797B04F821}" type="pres">
      <dgm:prSet presAssocID="{46055BBB-FC98-5A44-8A57-FCBF4167DBF0}" presName="node" presStyleLbl="node1" presStyleIdx="2" presStyleCnt="4" custScaleX="113081" custScaleY="28994" custLinFactNeighborX="4541" custLinFactNeighborY="1101">
        <dgm:presLayoutVars>
          <dgm:bulletEnabled val="1"/>
        </dgm:presLayoutVars>
      </dgm:prSet>
      <dgm:spPr/>
    </dgm:pt>
    <dgm:pt modelId="{A4952B57-0488-F542-8794-CCCED2912E5F}" type="pres">
      <dgm:prSet presAssocID="{CE900E5F-3083-9E44-B98B-C64D354D929E}" presName="sibTrans" presStyleCnt="0"/>
      <dgm:spPr/>
    </dgm:pt>
    <dgm:pt modelId="{AEF8048E-B2A6-6442-9F2C-9825538F03B0}" type="pres">
      <dgm:prSet presAssocID="{BA0558DC-8D43-C144-8FAF-8F757344E71B}" presName="node" presStyleLbl="node1" presStyleIdx="3" presStyleCnt="4" custScaleX="219324" custScaleY="63564" custLinFactNeighborX="6832" custLinFactNeighborY="4812">
        <dgm:presLayoutVars>
          <dgm:bulletEnabled val="1"/>
        </dgm:presLayoutVars>
      </dgm:prSet>
      <dgm:spPr/>
    </dgm:pt>
  </dgm:ptLst>
  <dgm:cxnLst>
    <dgm:cxn modelId="{9F693F0A-81E6-4F7C-9EF8-A6FF8A23ACD7}" type="presOf" srcId="{46055BBB-FC98-5A44-8A57-FCBF4167DBF0}" destId="{1E8190E7-27A5-6B4E-A49F-AA797B04F821}" srcOrd="0" destOrd="0" presId="urn:microsoft.com/office/officeart/2005/8/layout/default#1"/>
    <dgm:cxn modelId="{2AD5DF27-A616-3E4C-97DA-E6DE65ECDF51}" srcId="{4C6C8D9C-8DD9-F94E-BB52-16A895D86EF3}" destId="{1103F6EF-9182-A443-9310-FCEDF9C1698D}" srcOrd="1" destOrd="0" parTransId="{698C51C9-7E99-2A4A-A22F-F3BF9700586D}" sibTransId="{D3F52BE8-6B06-6B44-B672-0B692912A1B4}"/>
    <dgm:cxn modelId="{51490780-6B77-4AB7-9608-CA29F747BD35}" type="presOf" srcId="{CE7F3548-7B87-8742-89F1-7710B6726E47}" destId="{F5E69DA0-6F1E-AA46-AB99-319177595B92}" srcOrd="0" destOrd="0" presId="urn:microsoft.com/office/officeart/2005/8/layout/default#1"/>
    <dgm:cxn modelId="{1F96AA81-31CF-CA41-8904-8E33469C2E87}" srcId="{4C6C8D9C-8DD9-F94E-BB52-16A895D86EF3}" destId="{CE7F3548-7B87-8742-89F1-7710B6726E47}" srcOrd="0" destOrd="0" parTransId="{0D5BD7DE-059B-AF46-9DFA-4CACD0DBB007}" sibTransId="{C8917DF4-30D4-484D-ABC0-63AA5F51C444}"/>
    <dgm:cxn modelId="{2512528B-AC81-4FC1-B554-79945675D94A}" type="presOf" srcId="{1103F6EF-9182-A443-9310-FCEDF9C1698D}" destId="{86964797-F234-A246-B074-CE92E23D62D0}" srcOrd="0" destOrd="0" presId="urn:microsoft.com/office/officeart/2005/8/layout/default#1"/>
    <dgm:cxn modelId="{5ABC8EAF-5B08-4418-8FD9-61E1EC02F97D}" type="presOf" srcId="{BA0558DC-8D43-C144-8FAF-8F757344E71B}" destId="{AEF8048E-B2A6-6442-9F2C-9825538F03B0}" srcOrd="0" destOrd="0" presId="urn:microsoft.com/office/officeart/2005/8/layout/default#1"/>
    <dgm:cxn modelId="{A1CE5BB0-EAAF-4A6B-AB01-F96261C3A733}" type="presOf" srcId="{4C6C8D9C-8DD9-F94E-BB52-16A895D86EF3}" destId="{B3B2EF09-51B6-C243-9338-761B98D5E2F3}" srcOrd="0" destOrd="0" presId="urn:microsoft.com/office/officeart/2005/8/layout/default#1"/>
    <dgm:cxn modelId="{82FE62B7-77EE-D44F-8A7E-DA03BB57C5C1}" srcId="{4C6C8D9C-8DD9-F94E-BB52-16A895D86EF3}" destId="{BA0558DC-8D43-C144-8FAF-8F757344E71B}" srcOrd="3" destOrd="0" parTransId="{B73FED24-6354-6845-B580-EF112EBD6B80}" sibTransId="{7CCC8286-D0E5-1345-9EA9-090966BFAB3A}"/>
    <dgm:cxn modelId="{F68482C1-1624-F04C-906C-F60F2A159A2D}" srcId="{4C6C8D9C-8DD9-F94E-BB52-16A895D86EF3}" destId="{46055BBB-FC98-5A44-8A57-FCBF4167DBF0}" srcOrd="2" destOrd="0" parTransId="{C04C394E-6FE6-E846-BE72-25E2C5762B13}" sibTransId="{CE900E5F-3083-9E44-B98B-C64D354D929E}"/>
    <dgm:cxn modelId="{8CEC6F36-18AF-488E-B658-502E5D9F4D4E}" type="presParOf" srcId="{B3B2EF09-51B6-C243-9338-761B98D5E2F3}" destId="{F5E69DA0-6F1E-AA46-AB99-319177595B92}" srcOrd="0" destOrd="0" presId="urn:microsoft.com/office/officeart/2005/8/layout/default#1"/>
    <dgm:cxn modelId="{4153D918-31D1-446D-84C7-7869A1D21AF6}" type="presParOf" srcId="{B3B2EF09-51B6-C243-9338-761B98D5E2F3}" destId="{ECEE27FA-1D64-5A4F-A8AE-AB1C17A23D38}" srcOrd="1" destOrd="0" presId="urn:microsoft.com/office/officeart/2005/8/layout/default#1"/>
    <dgm:cxn modelId="{B5EA3D68-FBA4-4F08-B016-5E338A32F352}" type="presParOf" srcId="{B3B2EF09-51B6-C243-9338-761B98D5E2F3}" destId="{86964797-F234-A246-B074-CE92E23D62D0}" srcOrd="2" destOrd="0" presId="urn:microsoft.com/office/officeart/2005/8/layout/default#1"/>
    <dgm:cxn modelId="{E3E0EB76-3785-46C3-B8D1-D9C4050F74C7}" type="presParOf" srcId="{B3B2EF09-51B6-C243-9338-761B98D5E2F3}" destId="{901B3E35-DF0B-D441-B770-83DDC5E13317}" srcOrd="3" destOrd="0" presId="urn:microsoft.com/office/officeart/2005/8/layout/default#1"/>
    <dgm:cxn modelId="{088AEDAB-BB76-4E43-BBBC-6F63CCBA0A7D}" type="presParOf" srcId="{B3B2EF09-51B6-C243-9338-761B98D5E2F3}" destId="{1E8190E7-27A5-6B4E-A49F-AA797B04F821}" srcOrd="4" destOrd="0" presId="urn:microsoft.com/office/officeart/2005/8/layout/default#1"/>
    <dgm:cxn modelId="{78B6DD82-E65C-4C39-9075-9E343E686AEC}" type="presParOf" srcId="{B3B2EF09-51B6-C243-9338-761B98D5E2F3}" destId="{A4952B57-0488-F542-8794-CCCED2912E5F}" srcOrd="5" destOrd="0" presId="urn:microsoft.com/office/officeart/2005/8/layout/default#1"/>
    <dgm:cxn modelId="{EEE2F13D-0759-4924-9B32-5A9EF4B4FA24}" type="presParOf" srcId="{B3B2EF09-51B6-C243-9338-761B98D5E2F3}" destId="{AEF8048E-B2A6-6442-9F2C-9825538F03B0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FCC0BD-0A18-6E44-AD78-49CCD94BF893}" type="doc">
      <dgm:prSet loTypeId="urn:microsoft.com/office/officeart/2005/8/layout/h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CEBF121-0DD0-3645-A5EC-32A7F514680F}">
      <dgm:prSet phldrT="[Text]" custT="1"/>
      <dgm:spPr/>
      <dgm:t>
        <a:bodyPr/>
        <a:lstStyle/>
        <a:p>
          <a:r>
            <a:rPr lang="en-US" sz="1400" dirty="0"/>
            <a:t>In all patients, consider:</a:t>
          </a:r>
        </a:p>
      </dgm:t>
    </dgm:pt>
    <dgm:pt modelId="{522BDB43-53E6-2044-A3F8-CDBCDA005919}" type="parTrans" cxnId="{F89E0379-CE05-F541-AC87-EFBC237EB1F2}">
      <dgm:prSet/>
      <dgm:spPr/>
      <dgm:t>
        <a:bodyPr/>
        <a:lstStyle/>
        <a:p>
          <a:endParaRPr lang="en-US"/>
        </a:p>
      </dgm:t>
    </dgm:pt>
    <dgm:pt modelId="{872D0440-724A-AA40-8F78-E281A88A7DD3}" type="sibTrans" cxnId="{F89E0379-CE05-F541-AC87-EFBC237EB1F2}">
      <dgm:prSet/>
      <dgm:spPr/>
      <dgm:t>
        <a:bodyPr/>
        <a:lstStyle/>
        <a:p>
          <a:endParaRPr lang="en-US"/>
        </a:p>
      </dgm:t>
    </dgm:pt>
    <dgm:pt modelId="{E8B8B5AA-BC40-9B48-B8E5-E795744F6140}">
      <dgm:prSet phldrT="[Text]" custT="1"/>
      <dgm:spPr/>
      <dgm:t>
        <a:bodyPr/>
        <a:lstStyle/>
        <a:p>
          <a:r>
            <a:rPr lang="en-US" sz="1300" dirty="0"/>
            <a:t>IV fluids</a:t>
          </a:r>
        </a:p>
      </dgm:t>
    </dgm:pt>
    <dgm:pt modelId="{2517F9DF-F4D3-BF4B-AEFF-5F42686CE5B1}" type="parTrans" cxnId="{370C4F07-F44C-4D4B-B362-19F13D96DEA2}">
      <dgm:prSet/>
      <dgm:spPr/>
      <dgm:t>
        <a:bodyPr/>
        <a:lstStyle/>
        <a:p>
          <a:endParaRPr lang="en-US"/>
        </a:p>
      </dgm:t>
    </dgm:pt>
    <dgm:pt modelId="{A815787B-6061-A542-931A-84C08E3A4A0B}" type="sibTrans" cxnId="{370C4F07-F44C-4D4B-B362-19F13D96DEA2}">
      <dgm:prSet/>
      <dgm:spPr/>
      <dgm:t>
        <a:bodyPr/>
        <a:lstStyle/>
        <a:p>
          <a:endParaRPr lang="en-US"/>
        </a:p>
      </dgm:t>
    </dgm:pt>
    <dgm:pt modelId="{72D0096B-77AE-2842-97AB-4FE0CEA7DA9C}">
      <dgm:prSet phldrT="[Text]" custT="1"/>
      <dgm:spPr/>
      <dgm:t>
        <a:bodyPr/>
        <a:lstStyle/>
        <a:p>
          <a:r>
            <a:rPr lang="en-US" sz="1300" dirty="0"/>
            <a:t>Regular antiemetic</a:t>
          </a:r>
        </a:p>
      </dgm:t>
    </dgm:pt>
    <dgm:pt modelId="{200AA449-6AC7-AE42-9CB4-70817A218127}" type="parTrans" cxnId="{3095E583-2EB0-4A41-A735-0B4C9EAB31C5}">
      <dgm:prSet/>
      <dgm:spPr/>
      <dgm:t>
        <a:bodyPr/>
        <a:lstStyle/>
        <a:p>
          <a:endParaRPr lang="en-US"/>
        </a:p>
      </dgm:t>
    </dgm:pt>
    <dgm:pt modelId="{5DAE3A0E-6123-674A-966F-3897690FF3F1}" type="sibTrans" cxnId="{3095E583-2EB0-4A41-A735-0B4C9EAB31C5}">
      <dgm:prSet/>
      <dgm:spPr/>
      <dgm:t>
        <a:bodyPr/>
        <a:lstStyle/>
        <a:p>
          <a:endParaRPr lang="en-US"/>
        </a:p>
      </dgm:t>
    </dgm:pt>
    <dgm:pt modelId="{A36CC4FB-264F-364B-826E-6F09AA9DD672}">
      <dgm:prSet phldrT="[Text]" custT="1"/>
      <dgm:spPr/>
      <dgm:t>
        <a:bodyPr/>
        <a:lstStyle/>
        <a:p>
          <a:r>
            <a:rPr lang="en-US" sz="1300" dirty="0"/>
            <a:t>Discuss with Consultant </a:t>
          </a:r>
          <a:r>
            <a:rPr lang="en-AU" sz="1300" noProof="0" dirty="0"/>
            <a:t>Paediatric</a:t>
          </a:r>
          <a:r>
            <a:rPr lang="en-US" sz="1300" dirty="0"/>
            <a:t> Anaesthetist / pain team </a:t>
          </a:r>
        </a:p>
      </dgm:t>
    </dgm:pt>
    <dgm:pt modelId="{6071EF1B-5D23-684C-BE48-A8102A9A3852}" type="parTrans" cxnId="{B5F9F77C-29DD-7D46-A6BB-5395E892F033}">
      <dgm:prSet/>
      <dgm:spPr/>
      <dgm:t>
        <a:bodyPr/>
        <a:lstStyle/>
        <a:p>
          <a:endParaRPr lang="en-US"/>
        </a:p>
      </dgm:t>
    </dgm:pt>
    <dgm:pt modelId="{8941AA23-176B-2645-88E7-5BA2AF679566}" type="sibTrans" cxnId="{B5F9F77C-29DD-7D46-A6BB-5395E892F033}">
      <dgm:prSet/>
      <dgm:spPr/>
      <dgm:t>
        <a:bodyPr/>
        <a:lstStyle/>
        <a:p>
          <a:endParaRPr lang="en-US"/>
        </a:p>
      </dgm:t>
    </dgm:pt>
    <dgm:pt modelId="{ACB7F0CD-76F9-A346-B4E8-51206145A464}">
      <dgm:prSet phldrT="[Text]" custT="1"/>
      <dgm:spPr/>
      <dgm:t>
        <a:bodyPr/>
        <a:lstStyle/>
        <a:p>
          <a:r>
            <a:rPr lang="en-US" sz="1300" dirty="0"/>
            <a:t>Reducing / stopping opioid background infusion</a:t>
          </a:r>
        </a:p>
      </dgm:t>
    </dgm:pt>
    <dgm:pt modelId="{DE10D49E-87FA-F746-8621-23F663F97339}" type="parTrans" cxnId="{91D7CB74-5CD8-DC42-9351-19621D023315}">
      <dgm:prSet/>
      <dgm:spPr/>
      <dgm:t>
        <a:bodyPr/>
        <a:lstStyle/>
        <a:p>
          <a:endParaRPr lang="en-GB"/>
        </a:p>
      </dgm:t>
    </dgm:pt>
    <dgm:pt modelId="{D583B7C1-1156-5447-845C-65007A32A59A}" type="sibTrans" cxnId="{91D7CB74-5CD8-DC42-9351-19621D023315}">
      <dgm:prSet/>
      <dgm:spPr/>
      <dgm:t>
        <a:bodyPr/>
        <a:lstStyle/>
        <a:p>
          <a:endParaRPr lang="en-GB"/>
        </a:p>
      </dgm:t>
    </dgm:pt>
    <dgm:pt modelId="{3BFDA8C4-A7F8-854F-B835-CFF42B501F96}" type="pres">
      <dgm:prSet presAssocID="{1DFCC0BD-0A18-6E44-AD78-49CCD94BF893}" presName="Name0" presStyleCnt="0">
        <dgm:presLayoutVars>
          <dgm:dir/>
          <dgm:animLvl val="lvl"/>
          <dgm:resizeHandles val="exact"/>
        </dgm:presLayoutVars>
      </dgm:prSet>
      <dgm:spPr/>
    </dgm:pt>
    <dgm:pt modelId="{C9566924-669C-C246-BE3D-5C0F5A494B34}" type="pres">
      <dgm:prSet presAssocID="{DCEBF121-0DD0-3645-A5EC-32A7F514680F}" presName="composite" presStyleCnt="0"/>
      <dgm:spPr/>
    </dgm:pt>
    <dgm:pt modelId="{08CFD156-9F44-1645-B44F-AABD0CCCAF74}" type="pres">
      <dgm:prSet presAssocID="{DCEBF121-0DD0-3645-A5EC-32A7F514680F}" presName="parTx" presStyleLbl="alignNode1" presStyleIdx="0" presStyleCnt="1" custLinFactY="-6587" custLinFactNeighborY="-100000">
        <dgm:presLayoutVars>
          <dgm:chMax val="0"/>
          <dgm:chPref val="0"/>
          <dgm:bulletEnabled val="1"/>
        </dgm:presLayoutVars>
      </dgm:prSet>
      <dgm:spPr/>
    </dgm:pt>
    <dgm:pt modelId="{142069F4-1337-3642-9319-0011565684D2}" type="pres">
      <dgm:prSet presAssocID="{DCEBF121-0DD0-3645-A5EC-32A7F514680F}" presName="desTx" presStyleLbl="alignAccFollowNode1" presStyleIdx="0" presStyleCnt="1" custScaleY="100000" custLinFactNeighborY="-2090">
        <dgm:presLayoutVars>
          <dgm:bulletEnabled val="1"/>
        </dgm:presLayoutVars>
      </dgm:prSet>
      <dgm:spPr/>
    </dgm:pt>
  </dgm:ptLst>
  <dgm:cxnLst>
    <dgm:cxn modelId="{370C4F07-F44C-4D4B-B362-19F13D96DEA2}" srcId="{DCEBF121-0DD0-3645-A5EC-32A7F514680F}" destId="{E8B8B5AA-BC40-9B48-B8E5-E795744F6140}" srcOrd="0" destOrd="0" parTransId="{2517F9DF-F4D3-BF4B-AEFF-5F42686CE5B1}" sibTransId="{A815787B-6061-A542-931A-84C08E3A4A0B}"/>
    <dgm:cxn modelId="{6208E442-E07F-4633-8A60-0F0354383DA2}" type="presOf" srcId="{A36CC4FB-264F-364B-826E-6F09AA9DD672}" destId="{142069F4-1337-3642-9319-0011565684D2}" srcOrd="0" destOrd="3" presId="urn:microsoft.com/office/officeart/2005/8/layout/hList1"/>
    <dgm:cxn modelId="{CD0A5A44-64F4-48AD-8DB1-F6FFF70E3E3A}" type="presOf" srcId="{1DFCC0BD-0A18-6E44-AD78-49CCD94BF893}" destId="{3BFDA8C4-A7F8-854F-B835-CFF42B501F96}" srcOrd="0" destOrd="0" presId="urn:microsoft.com/office/officeart/2005/8/layout/hList1"/>
    <dgm:cxn modelId="{D0985245-2D02-4C02-B29D-2697DC5DBBC7}" type="presOf" srcId="{E8B8B5AA-BC40-9B48-B8E5-E795744F6140}" destId="{142069F4-1337-3642-9319-0011565684D2}" srcOrd="0" destOrd="0" presId="urn:microsoft.com/office/officeart/2005/8/layout/hList1"/>
    <dgm:cxn modelId="{80C8F64E-6DCD-4E4B-B5A2-7B156EB8E71B}" type="presOf" srcId="{ACB7F0CD-76F9-A346-B4E8-51206145A464}" destId="{142069F4-1337-3642-9319-0011565684D2}" srcOrd="0" destOrd="2" presId="urn:microsoft.com/office/officeart/2005/8/layout/hList1"/>
    <dgm:cxn modelId="{A3FBA550-B2A0-4EE0-AA82-A8AEB484C88B}" type="presOf" srcId="{72D0096B-77AE-2842-97AB-4FE0CEA7DA9C}" destId="{142069F4-1337-3642-9319-0011565684D2}" srcOrd="0" destOrd="1" presId="urn:microsoft.com/office/officeart/2005/8/layout/hList1"/>
    <dgm:cxn modelId="{91D7CB74-5CD8-DC42-9351-19621D023315}" srcId="{DCEBF121-0DD0-3645-A5EC-32A7F514680F}" destId="{ACB7F0CD-76F9-A346-B4E8-51206145A464}" srcOrd="2" destOrd="0" parTransId="{DE10D49E-87FA-F746-8621-23F663F97339}" sibTransId="{D583B7C1-1156-5447-845C-65007A32A59A}"/>
    <dgm:cxn modelId="{F89E0379-CE05-F541-AC87-EFBC237EB1F2}" srcId="{1DFCC0BD-0A18-6E44-AD78-49CCD94BF893}" destId="{DCEBF121-0DD0-3645-A5EC-32A7F514680F}" srcOrd="0" destOrd="0" parTransId="{522BDB43-53E6-2044-A3F8-CDBCDA005919}" sibTransId="{872D0440-724A-AA40-8F78-E281A88A7DD3}"/>
    <dgm:cxn modelId="{B5F9F77C-29DD-7D46-A6BB-5395E892F033}" srcId="{DCEBF121-0DD0-3645-A5EC-32A7F514680F}" destId="{A36CC4FB-264F-364B-826E-6F09AA9DD672}" srcOrd="3" destOrd="0" parTransId="{6071EF1B-5D23-684C-BE48-A8102A9A3852}" sibTransId="{8941AA23-176B-2645-88E7-5BA2AF679566}"/>
    <dgm:cxn modelId="{3095E583-2EB0-4A41-A735-0B4C9EAB31C5}" srcId="{DCEBF121-0DD0-3645-A5EC-32A7F514680F}" destId="{72D0096B-77AE-2842-97AB-4FE0CEA7DA9C}" srcOrd="1" destOrd="0" parTransId="{200AA449-6AC7-AE42-9CB4-70817A218127}" sibTransId="{5DAE3A0E-6123-674A-966F-3897690FF3F1}"/>
    <dgm:cxn modelId="{E4CDD7A7-A66D-4855-8BDA-249E298305A9}" type="presOf" srcId="{DCEBF121-0DD0-3645-A5EC-32A7F514680F}" destId="{08CFD156-9F44-1645-B44F-AABD0CCCAF74}" srcOrd="0" destOrd="0" presId="urn:microsoft.com/office/officeart/2005/8/layout/hList1"/>
    <dgm:cxn modelId="{5B2568CE-D2A0-461E-8C2B-28F86B3D8D6F}" type="presParOf" srcId="{3BFDA8C4-A7F8-854F-B835-CFF42B501F96}" destId="{C9566924-669C-C246-BE3D-5C0F5A494B34}" srcOrd="0" destOrd="0" presId="urn:microsoft.com/office/officeart/2005/8/layout/hList1"/>
    <dgm:cxn modelId="{DC445298-BA51-4861-89AA-942DFC3C7DCF}" type="presParOf" srcId="{C9566924-669C-C246-BE3D-5C0F5A494B34}" destId="{08CFD156-9F44-1645-B44F-AABD0CCCAF74}" srcOrd="0" destOrd="0" presId="urn:microsoft.com/office/officeart/2005/8/layout/hList1"/>
    <dgm:cxn modelId="{CCB76019-76A9-456A-8E4C-223371EFA782}" type="presParOf" srcId="{C9566924-669C-C246-BE3D-5C0F5A494B34}" destId="{142069F4-1337-3642-9319-0011565684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692130-491E-6847-B329-04F7E3AA0D2E}">
      <dsp:nvSpPr>
        <dsp:cNvPr id="0" name=""/>
        <dsp:cNvSpPr/>
      </dsp:nvSpPr>
      <dsp:spPr>
        <a:xfrm>
          <a:off x="16069" y="38343"/>
          <a:ext cx="1022604" cy="33488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Low Risk</a:t>
          </a:r>
        </a:p>
      </dsp:txBody>
      <dsp:txXfrm>
        <a:off x="16069" y="38343"/>
        <a:ext cx="1022604" cy="334882"/>
      </dsp:txXfrm>
    </dsp:sp>
    <dsp:sp modelId="{DFA84280-3787-024B-A3BD-6A4A4EB87C35}">
      <dsp:nvSpPr>
        <dsp:cNvPr id="0" name=""/>
        <dsp:cNvSpPr/>
      </dsp:nvSpPr>
      <dsp:spPr>
        <a:xfrm>
          <a:off x="3754" y="367867"/>
          <a:ext cx="1047234" cy="190460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No prophylaxis</a:t>
          </a:r>
        </a:p>
      </dsp:txBody>
      <dsp:txXfrm>
        <a:off x="3754" y="367867"/>
        <a:ext cx="1047234" cy="1904601"/>
      </dsp:txXfrm>
    </dsp:sp>
    <dsp:sp modelId="{33B5E371-F63A-924E-A61C-ECCAEFFA8E11}">
      <dsp:nvSpPr>
        <dsp:cNvPr id="0" name=""/>
        <dsp:cNvSpPr/>
      </dsp:nvSpPr>
      <dsp:spPr>
        <a:xfrm>
          <a:off x="1428244" y="54284"/>
          <a:ext cx="2034026" cy="2881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Moderate Risk </a:t>
          </a:r>
          <a:r>
            <a:rPr lang="en-US" sz="1400" kern="1200" dirty="0"/>
            <a:t>(&lt;3RF)</a:t>
          </a:r>
        </a:p>
      </dsp:txBody>
      <dsp:txXfrm>
        <a:off x="1428244" y="54284"/>
        <a:ext cx="2034026" cy="288123"/>
      </dsp:txXfrm>
    </dsp:sp>
    <dsp:sp modelId="{69F2BE24-6D8D-4B4D-A540-1FB9F17C37EF}">
      <dsp:nvSpPr>
        <dsp:cNvPr id="0" name=""/>
        <dsp:cNvSpPr/>
      </dsp:nvSpPr>
      <dsp:spPr>
        <a:xfrm>
          <a:off x="1430063" y="332797"/>
          <a:ext cx="2030389" cy="190460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b="1" kern="1200" dirty="0" err="1"/>
            <a:t>Ondansetron</a:t>
          </a:r>
          <a:r>
            <a:rPr lang="en-US" sz="1100" b="1" kern="1200" dirty="0"/>
            <a:t> 0.1-0.15mg/kg (maximum 4mg) </a:t>
          </a:r>
          <a:r>
            <a:rPr lang="en-US" sz="1100" b="1" u="sng" kern="1200" dirty="0"/>
            <a:t>or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b="1" kern="1200" dirty="0"/>
            <a:t>Dexamethasone 0.1-0.15mg/kg</a:t>
          </a:r>
          <a:r>
            <a:rPr lang="en-US" sz="1100" b="1" kern="1200" baseline="30000" dirty="0"/>
            <a:t> </a:t>
          </a:r>
          <a:endParaRPr lang="en-US" sz="11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Minimise fasting time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IV fluids – ensure hydration in theatre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Consider non-pharmacological therapy e.g. anxiety management, acupuncture</a:t>
          </a:r>
        </a:p>
      </dsp:txBody>
      <dsp:txXfrm>
        <a:off x="1430063" y="332797"/>
        <a:ext cx="2030389" cy="1904601"/>
      </dsp:txXfrm>
    </dsp:sp>
    <dsp:sp modelId="{C0B1E84B-2F5F-DD42-B41B-5C8947F198D4}">
      <dsp:nvSpPr>
        <dsp:cNvPr id="0" name=""/>
        <dsp:cNvSpPr/>
      </dsp:nvSpPr>
      <dsp:spPr>
        <a:xfrm>
          <a:off x="3839526" y="45652"/>
          <a:ext cx="2862318" cy="3251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High Risk </a:t>
          </a:r>
          <a:r>
            <a:rPr lang="en-US" sz="1500" kern="1200" baseline="30000" dirty="0"/>
            <a:t> </a:t>
          </a:r>
          <a:r>
            <a:rPr lang="en-US" sz="1400" kern="1200" baseline="0" dirty="0"/>
            <a:t>(</a:t>
          </a:r>
          <a:r>
            <a:rPr lang="en-US" sz="1400" u="sng" kern="1200" baseline="0" dirty="0"/>
            <a:t>&gt;</a:t>
          </a:r>
          <a:r>
            <a:rPr lang="en-US" sz="1400" kern="1200" baseline="0" dirty="0"/>
            <a:t>3RF / Surgical Factor)</a:t>
          </a:r>
          <a:endParaRPr lang="en-US" sz="1400" kern="1200" dirty="0"/>
        </a:p>
      </dsp:txBody>
      <dsp:txXfrm>
        <a:off x="3839526" y="45652"/>
        <a:ext cx="2862318" cy="325137"/>
      </dsp:txXfrm>
    </dsp:sp>
    <dsp:sp modelId="{8E1BAC7A-1619-1D42-8575-E8D6EC718EE0}">
      <dsp:nvSpPr>
        <dsp:cNvPr id="0" name=""/>
        <dsp:cNvSpPr/>
      </dsp:nvSpPr>
      <dsp:spPr>
        <a:xfrm>
          <a:off x="3840038" y="360558"/>
          <a:ext cx="2861294" cy="190460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b="1" kern="1200" dirty="0"/>
            <a:t>Ondansetron 0.1-0.15mg/kg </a:t>
          </a:r>
          <a:r>
            <a:rPr lang="en-US" sz="1100" b="1" u="sng" kern="1200" dirty="0"/>
            <a:t>and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b="1" kern="1200" dirty="0"/>
            <a:t>Dexamethasone 0.1-0.15mg/kg</a:t>
          </a:r>
          <a:endParaRPr lang="en-US" sz="1100" b="1" u="sng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100" b="1" u="sng" kern="1200" dirty="0"/>
            <a:t>and/or: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Consider TIVA 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Opioid sparing techniques e.g. regional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Minimise fasting time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IV fluids – ensure hydration in theatre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Consider non-pharmacological therapy e.g. anxiety management, acupuncture</a:t>
          </a:r>
        </a:p>
      </dsp:txBody>
      <dsp:txXfrm>
        <a:off x="3840038" y="360558"/>
        <a:ext cx="2861294" cy="19046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4CD103-5095-BD4C-82C8-4D7E2B1480BB}">
      <dsp:nvSpPr>
        <dsp:cNvPr id="0" name=""/>
        <dsp:cNvSpPr/>
      </dsp:nvSpPr>
      <dsp:spPr>
        <a:xfrm rot="5400000">
          <a:off x="1707906" y="-711767"/>
          <a:ext cx="772290" cy="22970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&gt;3 years old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Hx of motion sickness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Hx of PONV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Post-pubertal girls</a:t>
          </a:r>
        </a:p>
      </dsp:txBody>
      <dsp:txXfrm rot="-5400000">
        <a:off x="945531" y="88308"/>
        <a:ext cx="2259340" cy="696890"/>
      </dsp:txXfrm>
    </dsp:sp>
    <dsp:sp modelId="{0EBA7BD9-3135-AD4F-9BF2-54DE54D4B684}">
      <dsp:nvSpPr>
        <dsp:cNvPr id="0" name=""/>
        <dsp:cNvSpPr/>
      </dsp:nvSpPr>
      <dsp:spPr>
        <a:xfrm>
          <a:off x="264" y="564"/>
          <a:ext cx="945266" cy="87237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Patient Factors</a:t>
          </a:r>
        </a:p>
      </dsp:txBody>
      <dsp:txXfrm>
        <a:off x="42850" y="43150"/>
        <a:ext cx="860094" cy="787204"/>
      </dsp:txXfrm>
    </dsp:sp>
    <dsp:sp modelId="{BF228AEB-3743-904B-BC87-01C0D2F7E820}">
      <dsp:nvSpPr>
        <dsp:cNvPr id="0" name=""/>
        <dsp:cNvSpPr/>
      </dsp:nvSpPr>
      <dsp:spPr>
        <a:xfrm rot="5400000">
          <a:off x="1578171" y="232795"/>
          <a:ext cx="1004907" cy="2296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Strabismus surgery </a:t>
          </a:r>
          <a:r>
            <a:rPr lang="en-US" sz="900" i="1" kern="1200" dirty="0"/>
            <a:t>(High risk)</a:t>
          </a:r>
          <a:endParaRPr lang="en-US" sz="9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Tonsil +/- </a:t>
          </a:r>
          <a:r>
            <a:rPr lang="en-US" sz="1200" u="none" kern="1200" dirty="0"/>
            <a:t>adenoidectomy </a:t>
          </a:r>
          <a:r>
            <a:rPr lang="en-US" sz="900" i="1" u="none" kern="1200" dirty="0"/>
            <a:t>(High risk) </a:t>
          </a:r>
          <a:endParaRPr lang="en-US" sz="9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Middle ear surgery</a:t>
          </a:r>
          <a:endParaRPr lang="en-US" sz="9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Surgery &gt; 30min</a:t>
          </a:r>
        </a:p>
      </dsp:txBody>
      <dsp:txXfrm rot="-5400000">
        <a:off x="932381" y="927641"/>
        <a:ext cx="2247432" cy="906795"/>
      </dsp:txXfrm>
    </dsp:sp>
    <dsp:sp modelId="{ED7FEC79-8C71-B941-B362-3685F617177B}">
      <dsp:nvSpPr>
        <dsp:cNvPr id="0" name=""/>
        <dsp:cNvSpPr/>
      </dsp:nvSpPr>
      <dsp:spPr>
        <a:xfrm>
          <a:off x="264" y="982824"/>
          <a:ext cx="944065" cy="87237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Surgical Factors</a:t>
          </a:r>
        </a:p>
      </dsp:txBody>
      <dsp:txXfrm>
        <a:off x="42850" y="1025410"/>
        <a:ext cx="858893" cy="787204"/>
      </dsp:txXfrm>
    </dsp:sp>
    <dsp:sp modelId="{E4A6D087-642F-3D42-B80D-11150B3B6C5B}">
      <dsp:nvSpPr>
        <dsp:cNvPr id="0" name=""/>
        <dsp:cNvSpPr/>
      </dsp:nvSpPr>
      <dsp:spPr>
        <a:xfrm rot="5400000">
          <a:off x="1576404" y="1310853"/>
          <a:ext cx="1012061" cy="232165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100" kern="1200" dirty="0"/>
        </a:p>
        <a:p>
          <a:pPr marL="57150" lvl="1" indent="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Volatile anaesthesia, N20</a:t>
          </a:r>
        </a:p>
        <a:p>
          <a:pPr marL="57150" lvl="1" indent="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  Post-op opiates</a:t>
          </a:r>
        </a:p>
        <a:p>
          <a:pPr marL="57150" lvl="1" indent="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Anticholinesterase</a:t>
          </a:r>
        </a:p>
        <a:p>
          <a:pPr marL="57150" lvl="1" indent="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Forced post-op oral fluids</a:t>
          </a:r>
        </a:p>
        <a:p>
          <a:pPr marL="57150" lvl="1" indent="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100" kern="1200" dirty="0"/>
        </a:p>
      </dsp:txBody>
      <dsp:txXfrm rot="-5400000">
        <a:off x="921608" y="2015055"/>
        <a:ext cx="2272249" cy="913251"/>
      </dsp:txXfrm>
    </dsp:sp>
    <dsp:sp modelId="{808DFE48-9427-3845-A67F-BFFCD23BF8A1}">
      <dsp:nvSpPr>
        <dsp:cNvPr id="0" name=""/>
        <dsp:cNvSpPr/>
      </dsp:nvSpPr>
      <dsp:spPr>
        <a:xfrm>
          <a:off x="0" y="1967467"/>
          <a:ext cx="921078" cy="93270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Anaesthetic Factors</a:t>
          </a:r>
        </a:p>
      </dsp:txBody>
      <dsp:txXfrm>
        <a:off x="44963" y="2012430"/>
        <a:ext cx="831152" cy="8427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1FB25A-57EF-2B43-A48F-12D7C698C9F4}">
      <dsp:nvSpPr>
        <dsp:cNvPr id="0" name=""/>
        <dsp:cNvSpPr/>
      </dsp:nvSpPr>
      <dsp:spPr>
        <a:xfrm rot="5400000">
          <a:off x="1808537" y="-587984"/>
          <a:ext cx="988028" cy="21639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Acupressure wristband (not available in hospital but can be obtained from local pharmacy) </a:t>
          </a:r>
        </a:p>
      </dsp:txBody>
      <dsp:txXfrm rot="-5400000">
        <a:off x="1220553" y="48232"/>
        <a:ext cx="2115764" cy="891564"/>
      </dsp:txXfrm>
    </dsp:sp>
    <dsp:sp modelId="{2B0A1D39-8B75-4743-9B8F-3A1F521C065F}">
      <dsp:nvSpPr>
        <dsp:cNvPr id="0" name=""/>
        <dsp:cNvSpPr/>
      </dsp:nvSpPr>
      <dsp:spPr>
        <a:xfrm>
          <a:off x="0" y="1"/>
          <a:ext cx="1217248" cy="9881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Stimulation of P6 Acupuncture Point</a:t>
          </a:r>
        </a:p>
      </dsp:txBody>
      <dsp:txXfrm>
        <a:off x="48237" y="48238"/>
        <a:ext cx="1120774" cy="891673"/>
      </dsp:txXfrm>
    </dsp:sp>
    <dsp:sp modelId="{71FD3EF5-0FBD-BC4E-9DA5-B58F1AAAE8A8}">
      <dsp:nvSpPr>
        <dsp:cNvPr id="0" name=""/>
        <dsp:cNvSpPr/>
      </dsp:nvSpPr>
      <dsp:spPr>
        <a:xfrm rot="5400000">
          <a:off x="2060657" y="236244"/>
          <a:ext cx="481673" cy="21661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K-K9 point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K-D2 point </a:t>
          </a:r>
        </a:p>
      </dsp:txBody>
      <dsp:txXfrm rot="-5400000">
        <a:off x="1218438" y="1101977"/>
        <a:ext cx="2142599" cy="434647"/>
      </dsp:txXfrm>
    </dsp:sp>
    <dsp:sp modelId="{22A1B225-C491-AA4F-8D1D-81B5248B4ED9}">
      <dsp:nvSpPr>
        <dsp:cNvPr id="0" name=""/>
        <dsp:cNvSpPr/>
      </dsp:nvSpPr>
      <dsp:spPr>
        <a:xfrm>
          <a:off x="0" y="1018254"/>
          <a:ext cx="1218438" cy="6020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Korean Hand Acupressure</a:t>
          </a:r>
        </a:p>
      </dsp:txBody>
      <dsp:txXfrm>
        <a:off x="29392" y="1047646"/>
        <a:ext cx="1159654" cy="5433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E69DA0-6F1E-AA46-AB99-319177595B92}">
      <dsp:nvSpPr>
        <dsp:cNvPr id="0" name=""/>
        <dsp:cNvSpPr/>
      </dsp:nvSpPr>
      <dsp:spPr>
        <a:xfrm>
          <a:off x="1001144" y="0"/>
          <a:ext cx="2868162" cy="35079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Child received intra-op anti-emetic?</a:t>
          </a:r>
        </a:p>
      </dsp:txBody>
      <dsp:txXfrm>
        <a:off x="1001144" y="0"/>
        <a:ext cx="2868162" cy="350793"/>
      </dsp:txXfrm>
    </dsp:sp>
    <dsp:sp modelId="{86964797-F234-A246-B074-CE92E23D62D0}">
      <dsp:nvSpPr>
        <dsp:cNvPr id="0" name=""/>
        <dsp:cNvSpPr/>
      </dsp:nvSpPr>
      <dsp:spPr>
        <a:xfrm>
          <a:off x="118951" y="674531"/>
          <a:ext cx="1811444" cy="381496"/>
        </a:xfrm>
        <a:prstGeom prst="rect">
          <a:avLst/>
        </a:prstGeom>
        <a:solidFill>
          <a:schemeClr val="bg1">
            <a:lumMod val="85000"/>
            <a:alpha val="48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 err="1">
              <a:solidFill>
                <a:schemeClr val="tx1"/>
              </a:solidFill>
            </a:rPr>
            <a:t>Ondansetron</a:t>
          </a:r>
          <a:r>
            <a:rPr lang="en-US" sz="1300" kern="1200" dirty="0">
              <a:solidFill>
                <a:schemeClr val="tx1"/>
              </a:solidFill>
            </a:rPr>
            <a:t> 0.1 - 0.15mg/kg </a:t>
          </a:r>
          <a:endParaRPr lang="en-US" sz="1200" kern="1200" dirty="0">
            <a:solidFill>
              <a:schemeClr val="tx1"/>
            </a:solidFill>
          </a:endParaRPr>
        </a:p>
      </dsp:txBody>
      <dsp:txXfrm>
        <a:off x="118951" y="674531"/>
        <a:ext cx="1811444" cy="381496"/>
      </dsp:txXfrm>
    </dsp:sp>
    <dsp:sp modelId="{1E8190E7-27A5-6B4E-A49F-AA797B04F821}">
      <dsp:nvSpPr>
        <dsp:cNvPr id="0" name=""/>
        <dsp:cNvSpPr/>
      </dsp:nvSpPr>
      <dsp:spPr>
        <a:xfrm>
          <a:off x="2428889" y="671719"/>
          <a:ext cx="2194416" cy="337589"/>
        </a:xfrm>
        <a:prstGeom prst="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000000"/>
              </a:solidFill>
            </a:rPr>
            <a:t>Already received Ondansetron</a:t>
          </a:r>
        </a:p>
      </dsp:txBody>
      <dsp:txXfrm>
        <a:off x="2428889" y="671719"/>
        <a:ext cx="2194416" cy="337589"/>
      </dsp:txXfrm>
    </dsp:sp>
    <dsp:sp modelId="{AEF8048E-B2A6-6442-9F2C-9825538F03B0}">
      <dsp:nvSpPr>
        <dsp:cNvPr id="0" name=""/>
        <dsp:cNvSpPr/>
      </dsp:nvSpPr>
      <dsp:spPr>
        <a:xfrm>
          <a:off x="439737" y="1268528"/>
          <a:ext cx="4256136" cy="740102"/>
        </a:xfrm>
        <a:prstGeom prst="rect">
          <a:avLst/>
        </a:prstGeom>
        <a:solidFill>
          <a:schemeClr val="bg1">
            <a:lumMod val="85000"/>
            <a:alpha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000000"/>
              </a:solidFill>
            </a:rPr>
            <a:t>Give 2</a:t>
          </a:r>
          <a:r>
            <a:rPr lang="en-US" sz="1300" kern="1200" baseline="30000" dirty="0">
              <a:solidFill>
                <a:srgbClr val="000000"/>
              </a:solidFill>
            </a:rPr>
            <a:t>nd</a:t>
          </a:r>
          <a:r>
            <a:rPr lang="en-US" sz="1300" kern="1200" dirty="0">
              <a:solidFill>
                <a:srgbClr val="000000"/>
              </a:solidFill>
            </a:rPr>
            <a:t> anti-emetic from another class</a:t>
          </a:r>
          <a:endParaRPr lang="en-US" sz="1200" kern="1200" dirty="0">
            <a:solidFill>
              <a:srgbClr val="000000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000000"/>
              </a:solidFill>
            </a:rPr>
            <a:t>E.g.: Dexamethasone 0.1-0.15mg/kg , consider </a:t>
          </a:r>
          <a:r>
            <a:rPr lang="en-US" sz="1300" kern="1200" dirty="0" err="1">
              <a:solidFill>
                <a:srgbClr val="000000"/>
              </a:solidFill>
            </a:rPr>
            <a:t>Cyclizine</a:t>
          </a:r>
          <a:r>
            <a:rPr lang="en-US" sz="1300" kern="1200" dirty="0">
              <a:solidFill>
                <a:srgbClr val="000000"/>
              </a:solidFill>
            </a:rPr>
            <a:t> 1mg/kg (max 50mg) especially in adolescents.</a:t>
          </a:r>
        </a:p>
      </dsp:txBody>
      <dsp:txXfrm>
        <a:off x="439737" y="1268528"/>
        <a:ext cx="4256136" cy="7401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CFD156-9F44-1645-B44F-AABD0CCCAF74}">
      <dsp:nvSpPr>
        <dsp:cNvPr id="0" name=""/>
        <dsp:cNvSpPr/>
      </dsp:nvSpPr>
      <dsp:spPr>
        <a:xfrm>
          <a:off x="896" y="-256393"/>
          <a:ext cx="1833357" cy="5127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 all patients, consider:</a:t>
          </a:r>
        </a:p>
      </dsp:txBody>
      <dsp:txXfrm>
        <a:off x="896" y="-256393"/>
        <a:ext cx="1833357" cy="512787"/>
      </dsp:txXfrm>
    </dsp:sp>
    <dsp:sp modelId="{142069F4-1337-3642-9319-0011565684D2}">
      <dsp:nvSpPr>
        <dsp:cNvPr id="0" name=""/>
        <dsp:cNvSpPr/>
      </dsp:nvSpPr>
      <dsp:spPr>
        <a:xfrm>
          <a:off x="896" y="216866"/>
          <a:ext cx="1833357" cy="189124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IV fluids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Regular antiemetic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Reducing / stopping opioid background infusion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Discuss with Consultant </a:t>
          </a:r>
          <a:r>
            <a:rPr lang="en-AU" sz="1300" kern="1200" noProof="0" dirty="0"/>
            <a:t>Paediatric</a:t>
          </a:r>
          <a:r>
            <a:rPr lang="en-US" sz="1300" kern="1200" dirty="0"/>
            <a:t> Anaesthetist / pain team </a:t>
          </a:r>
        </a:p>
      </dsp:txBody>
      <dsp:txXfrm>
        <a:off x="896" y="216866"/>
        <a:ext cx="1833357" cy="1891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73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024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571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9"/>
            <a:ext cx="5829300" cy="200024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995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5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5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734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3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3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440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628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693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4" y="364068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91" y="364071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4" y="1913471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256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455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911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2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893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5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5"/>
            <a:ext cx="16002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0B2CB34-5FC6-3F4B-87D8-B842A6EF5B1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3/1/22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5"/>
            <a:ext cx="21717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5"/>
            <a:ext cx="16002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769864DB-008D-6143-91E5-8C204A01FA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24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Data" Target="../diagrams/data4.xml"/><Relationship Id="rId26" Type="http://schemas.openxmlformats.org/officeDocument/2006/relationships/diagramColors" Target="../diagrams/colors5.xml"/><Relationship Id="rId3" Type="http://schemas.openxmlformats.org/officeDocument/2006/relationships/diagramLayout" Target="../diagrams/layout1.xml"/><Relationship Id="rId21" Type="http://schemas.openxmlformats.org/officeDocument/2006/relationships/diagramColors" Target="../diagrams/colors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image" Target="../media/image1.png"/><Relationship Id="rId25" Type="http://schemas.openxmlformats.org/officeDocument/2006/relationships/diagramQuickStyle" Target="../diagrams/quickStyle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Layout" Target="../diagrams/layout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Data" Target="../diagrams/data5.xml"/><Relationship Id="rId10" Type="http://schemas.openxmlformats.org/officeDocument/2006/relationships/diagramColors" Target="../diagrams/colors2.xml"/><Relationship Id="rId19" Type="http://schemas.openxmlformats.org/officeDocument/2006/relationships/diagramLayout" Target="../diagrams/layout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microsoft.com/office/2007/relationships/diagramDrawing" Target="../diagrams/drawing4.xml"/><Relationship Id="rId27" Type="http://schemas.microsoft.com/office/2007/relationships/diagramDrawing" Target="../diagrams/drawin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17074063"/>
              </p:ext>
            </p:extLst>
          </p:nvPr>
        </p:nvGraphicFramePr>
        <p:xfrm>
          <a:off x="52391" y="656501"/>
          <a:ext cx="6705600" cy="2310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563129459"/>
              </p:ext>
            </p:extLst>
          </p:nvPr>
        </p:nvGraphicFramePr>
        <p:xfrm>
          <a:off x="37308" y="5827932"/>
          <a:ext cx="3243262" cy="2977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54029" y="5574878"/>
            <a:ext cx="25876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1400" b="1" dirty="0">
                <a:solidFill>
                  <a:prstClr val="black"/>
                </a:solidFill>
              </a:rPr>
              <a:t>Risk Factors (RF) for PONV</a:t>
            </a:r>
            <a:r>
              <a:rPr lang="en-GB" sz="1400" baseline="30000" dirty="0">
                <a:solidFill>
                  <a:prstClr val="black"/>
                </a:solidFill>
              </a:rPr>
              <a:t> </a:t>
            </a:r>
            <a:endParaRPr lang="en-GB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2" name="Diagram 11"/>
          <p:cNvGraphicFramePr/>
          <p:nvPr/>
        </p:nvGraphicFramePr>
        <p:xfrm>
          <a:off x="3340101" y="5858979"/>
          <a:ext cx="3384550" cy="1620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77432" y="7630798"/>
            <a:ext cx="2910058" cy="102337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81400" y="5574878"/>
            <a:ext cx="2819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1400" b="1" dirty="0">
                <a:solidFill>
                  <a:prstClr val="black"/>
                </a:solidFill>
              </a:rPr>
              <a:t>Non-Pharmacological Therapy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391" y="200055"/>
            <a:ext cx="670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C00000"/>
                </a:solidFill>
              </a:rPr>
              <a:t>Perioperative Prevention of PONV in Paediatric Patients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6891" y="2919051"/>
            <a:ext cx="5826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</a:rPr>
              <a:t>Treatment of Established PONV in Paediatric Patients</a:t>
            </a:r>
          </a:p>
          <a:p>
            <a:pPr algn="ctr" defTabSz="457200"/>
            <a:r>
              <a:rPr lang="en-GB" sz="1600" b="1" dirty="0">
                <a:solidFill>
                  <a:prstClr val="black"/>
                </a:solidFill>
              </a:rPr>
              <a:t>When Other Causes Excluded</a:t>
            </a:r>
          </a:p>
        </p:txBody>
      </p:sp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1931758104"/>
              </p:ext>
            </p:extLst>
          </p:nvPr>
        </p:nvGraphicFramePr>
        <p:xfrm>
          <a:off x="4" y="3515971"/>
          <a:ext cx="4870451" cy="2044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cxnSp>
        <p:nvCxnSpPr>
          <p:cNvPr id="20" name="Straight Arrow Connector 19"/>
          <p:cNvCxnSpPr/>
          <p:nvPr/>
        </p:nvCxnSpPr>
        <p:spPr>
          <a:xfrm rot="10800000" flipV="1">
            <a:off x="1257303" y="3877997"/>
            <a:ext cx="317500" cy="24009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041652" y="3877997"/>
            <a:ext cx="262732" cy="24009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6200000" flipH="1">
            <a:off x="3144845" y="4666033"/>
            <a:ext cx="253207" cy="119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901701" y="3877994"/>
            <a:ext cx="393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1200" b="1" dirty="0">
                <a:solidFill>
                  <a:prstClr val="black"/>
                </a:solidFill>
              </a:rPr>
              <a:t>NO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40102" y="3877994"/>
            <a:ext cx="520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1200" b="1" dirty="0">
                <a:solidFill>
                  <a:prstClr val="black"/>
                </a:solidFill>
              </a:rPr>
              <a:t>YES</a:t>
            </a:r>
          </a:p>
        </p:txBody>
      </p:sp>
      <p:sp>
        <p:nvSpPr>
          <p:cNvPr id="37" name="Chevron 36"/>
          <p:cNvSpPr/>
          <p:nvPr/>
        </p:nvSpPr>
        <p:spPr>
          <a:xfrm>
            <a:off x="1098552" y="1625600"/>
            <a:ext cx="317500" cy="304800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</a:endParaRPr>
          </a:p>
        </p:txBody>
      </p:sp>
      <p:sp>
        <p:nvSpPr>
          <p:cNvPr id="38" name="Chevron 37"/>
          <p:cNvSpPr/>
          <p:nvPr/>
        </p:nvSpPr>
        <p:spPr>
          <a:xfrm>
            <a:off x="3581400" y="1625601"/>
            <a:ext cx="317500" cy="330200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</a:endParaRP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1041837623"/>
              </p:ext>
            </p:extLst>
          </p:nvPr>
        </p:nvGraphicFramePr>
        <p:xfrm>
          <a:off x="4927600" y="3515969"/>
          <a:ext cx="1835150" cy="1891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37308" y="8805643"/>
            <a:ext cx="6534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en-GB" sz="800" dirty="0">
                <a:solidFill>
                  <a:prstClr val="black"/>
                </a:solidFill>
              </a:rPr>
              <a:t>By Dr Kim Ng 2011; Updated 2017 C Stannard and L </a:t>
            </a:r>
            <a:r>
              <a:rPr lang="en-GB" sz="800" dirty="0" err="1">
                <a:solidFill>
                  <a:prstClr val="black"/>
                </a:solidFill>
              </a:rPr>
              <a:t>Ikotseroglou</a:t>
            </a:r>
            <a:r>
              <a:rPr lang="en-GB" sz="800" dirty="0">
                <a:solidFill>
                  <a:prstClr val="black"/>
                </a:solidFill>
              </a:rPr>
              <a:t> ;  Approved by Paediatric Pain Team, September 2017; Updated H Lewis 2022</a:t>
            </a:r>
          </a:p>
          <a:p>
            <a:pPr algn="r" defTabSz="457200"/>
            <a:r>
              <a:rPr lang="en-GB" sz="800" b="1" dirty="0">
                <a:solidFill>
                  <a:prstClr val="black"/>
                </a:solidFill>
              </a:rPr>
              <a:t>Further Reading: Morrison C and Wilmshurst S. </a:t>
            </a:r>
            <a:r>
              <a:rPr lang="en-GB" sz="800" b="1" i="1" dirty="0"/>
              <a:t>BJA Education</a:t>
            </a:r>
            <a:r>
              <a:rPr lang="en-GB" sz="800" b="1" dirty="0"/>
              <a:t>, 2019; 19(10): 329-333. APAGBI. Guidelines on the Prevention of PONV in Children. 2016.  </a:t>
            </a:r>
            <a:r>
              <a:rPr lang="en-GB" sz="800" b="1" dirty="0">
                <a:solidFill>
                  <a:prstClr val="black"/>
                </a:solidFill>
              </a:rPr>
              <a:t> </a:t>
            </a:r>
            <a:r>
              <a:rPr lang="en-GB" sz="1000" b="1" dirty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4667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365</TotalTime>
  <Words>325</Words>
  <Application>Microsoft Macintosh PowerPoint</Application>
  <PresentationFormat>On-screen Show (4:3)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Corinne Stannard</dc:creator>
  <cp:lastModifiedBy>Hannah Lewis</cp:lastModifiedBy>
  <cp:revision>30</cp:revision>
  <dcterms:created xsi:type="dcterms:W3CDTF">2017-03-20T13:26:16Z</dcterms:created>
  <dcterms:modified xsi:type="dcterms:W3CDTF">2022-03-01T13:39:28Z</dcterms:modified>
</cp:coreProperties>
</file>