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1BCC-7C79-ECC3-55B5-0648DA4C7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F7001-5CFE-484A-3572-07B730B57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BD414-C8B7-D68F-5DE5-7888C71B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A92C-3F89-D754-1163-78D346FC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FB487-7AEB-E015-7A11-F4730EFF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4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923D-B79E-F9E5-AAEF-47F027E0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24962-A27D-EF5D-7911-A4395714A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9D270-6358-514B-5C2F-7B0D2513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4D468-FDA7-23EB-D688-F1ECDE23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6935-E70F-FD4E-B691-F1BF8282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1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E530C-B494-CDEA-AC4D-4C6BCB20B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73FAF-17D0-6084-CF84-CDADC73A1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E9E5-980F-D9D3-BCAF-CED80C3A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558AC-BB5B-2282-1CCD-982D3E1F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B9E34-8379-F18E-097D-E6728FE6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1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B167-D70E-F272-0429-F6D68EA5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19A96-FB9A-90F8-2461-957736042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4F909-80B2-70E1-B9C9-86A10C9F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6F91-CEDA-25EE-6359-F888C5D5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B918B-63CB-0844-69C6-17FB1D2C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2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CA18-A801-099A-85A7-BDE31F8B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C2BAA-D10D-4932-27A4-DBF69E35A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B24F6-F77F-11DC-3C22-F29D0191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FA82-63A6-63D8-2AFD-915C803A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754ED-0211-89B6-9DAF-752312A0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2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EE76-C28A-FA9E-A9BD-8563BBE9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5604-456E-B12C-6335-210F737CC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3F774-FC85-64A8-4B72-735AB2E64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FC909-8BDB-85F2-1AFD-EC0F6C3E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9763F-0FED-C286-2287-2521272E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61B28-D38D-1149-CB2B-28D02C71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7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3692-A5F0-4FF4-09F3-8907DBFB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33F0F-FC95-F51C-A335-ECF4D71A1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21560-3D5B-5A32-4C88-B590BC35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BB8EA-07D2-B40C-2A4A-CD7BE9377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422C9-A4A1-685F-4760-DB394713F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80785-9E9E-371C-78BD-0963E274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257A8-0A08-8B8E-F78C-D752DFF6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0DFCE-CB2A-533A-D495-4BC5F283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9F99-64D7-A1A7-03CD-64526A11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EB037-804B-5765-15D0-722DAC34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888BC-C7C7-82F2-8445-55A2B9C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80A6D-6FA4-E5DA-0841-AA6FF6DA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5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80EE1-DC45-B0D2-1912-59F47240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1C1E4-D433-91B0-9F92-EA96491A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0E174-EA02-9C3A-51F1-62E88346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4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67C7-5ADB-CEBA-1B8A-3E72B718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AE7FA-F217-57E9-AD67-9924F0D66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E0E9B-1C8E-7AA8-71CB-1FE5346CD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75DEF-E8D4-392A-C6E0-CA1E1950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5AC84-0138-360F-AA9D-D79EA5ED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62036-EDDB-CAD6-9FBF-26C31352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9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8413-94F3-D224-E040-7F50A186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51027-6868-439C-7FA1-BFA04FD93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EE4A0-1BF4-D72C-8576-ED32DB951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D2A93-FF8B-E990-D6C4-8C46D77F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E194E-1490-4F87-151C-06B8A389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A5680-7F72-9DD1-2028-ED5405CD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6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23EF0-BBC9-B2BA-8D8B-E7CB1256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40F8-25F0-DD12-7C7C-9B5857DC8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B6E82-5A2B-9D3A-83DD-4F00BBCBB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B911-93D9-40CB-96D4-1CD97109D29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123DE-2537-7159-0523-724EAB002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4187E-1969-1258-C969-F47B10A51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565AC-5E57-49F8-951D-ED83C0B1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19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6EF8-5CCE-10D5-C8EF-DC8573F46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Tips and Foibles for EPMA</a:t>
            </a:r>
            <a:br>
              <a:rPr lang="en-GB" dirty="0"/>
            </a:br>
            <a:r>
              <a:rPr lang="en-GB" dirty="0"/>
              <a:t>for the paediatric anaesthetist and pain nurse prescribers</a:t>
            </a:r>
          </a:p>
        </p:txBody>
      </p:sp>
    </p:spTree>
    <p:extLst>
      <p:ext uri="{BB962C8B-B14F-4D97-AF65-F5344CB8AC3E}">
        <p14:creationId xmlns:p14="http://schemas.microsoft.com/office/powerpoint/2010/main" val="356389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471E-4C89-E390-C999-A57B500F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However for double agents you cannot. You need to free text the bolus e.g. fentanyl and ketamine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B08DC-CF75-B7FE-5EDD-9397C7D4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98" t="50000" r="18635" b="10000"/>
          <a:stretch/>
        </p:blipFill>
        <p:spPr>
          <a:xfrm>
            <a:off x="3069770" y="1753507"/>
            <a:ext cx="6319159" cy="47393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2FF0B1-6C57-2223-3151-74FBF07235C1}"/>
              </a:ext>
            </a:extLst>
          </p:cNvPr>
          <p:cNvSpPr/>
          <p:nvPr/>
        </p:nvSpPr>
        <p:spPr>
          <a:xfrm>
            <a:off x="4490356" y="3804783"/>
            <a:ext cx="1404257" cy="7998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0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DD1F-2050-72DB-FF0B-459BB7E2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 modify a prescription </a:t>
            </a:r>
            <a:r>
              <a:rPr lang="en-GB" dirty="0" err="1"/>
              <a:t>e.g</a:t>
            </a:r>
            <a:r>
              <a:rPr lang="en-GB" dirty="0"/>
              <a:t> change rate on PCA. Go to care plan tab. Click care plan, right click drug and click modify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1FDA2-1211-FE14-89F5-F4E197D93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44" b="31190"/>
          <a:stretch/>
        </p:blipFill>
        <p:spPr>
          <a:xfrm>
            <a:off x="438149" y="1690688"/>
            <a:ext cx="11478305" cy="38261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6DBC23E-3E85-757D-D382-344A4163E0F3}"/>
              </a:ext>
            </a:extLst>
          </p:cNvPr>
          <p:cNvSpPr/>
          <p:nvPr/>
        </p:nvSpPr>
        <p:spPr>
          <a:xfrm>
            <a:off x="275546" y="4016829"/>
            <a:ext cx="2141765" cy="70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40446E-2461-C90B-EC87-FC1CEDF36495}"/>
              </a:ext>
            </a:extLst>
          </p:cNvPr>
          <p:cNvSpPr/>
          <p:nvPr/>
        </p:nvSpPr>
        <p:spPr>
          <a:xfrm>
            <a:off x="2739346" y="3276600"/>
            <a:ext cx="2141765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7A8AE2-872E-7092-1600-11216E5F5B8F}"/>
              </a:ext>
            </a:extLst>
          </p:cNvPr>
          <p:cNvSpPr/>
          <p:nvPr/>
        </p:nvSpPr>
        <p:spPr>
          <a:xfrm>
            <a:off x="6435046" y="3734819"/>
            <a:ext cx="2141765" cy="70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B125F9-B432-6FDC-DFB3-0962B15D053A}"/>
              </a:ext>
            </a:extLst>
          </p:cNvPr>
          <p:cNvCxnSpPr/>
          <p:nvPr/>
        </p:nvCxnSpPr>
        <p:spPr>
          <a:xfrm flipV="1">
            <a:off x="1612900" y="3429000"/>
            <a:ext cx="1126446" cy="587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1734C5-A3B7-9F73-72FA-D94DCE66748E}"/>
              </a:ext>
            </a:extLst>
          </p:cNvPr>
          <p:cNvCxnSpPr>
            <a:cxnSpLocks/>
          </p:cNvCxnSpPr>
          <p:nvPr/>
        </p:nvCxnSpPr>
        <p:spPr>
          <a:xfrm>
            <a:off x="4699000" y="3505200"/>
            <a:ext cx="1625600" cy="511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1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6F34-3073-A97E-3CA4-20063956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1/6/23: We need to ‘start’ PCAs on EPMA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2A03-2DBA-051A-4A12-74040E42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start a NCA/ PCA. Access the patients drug chart and double click the relevant PCA. </a:t>
            </a:r>
          </a:p>
          <a:p>
            <a:r>
              <a:rPr lang="en-GB" dirty="0"/>
              <a:t>To ‘start’ a NCA/ PCA. You will need someone to co-sign which is a separate account. Process of getting these for people have commenced with varying degrees of success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2C30A0C-5D80-B00A-6258-58D5A459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80" y="4001294"/>
            <a:ext cx="6492240" cy="1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4D2D-0DD2-138C-2BEC-904A9D5E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4DA4-64DC-F547-E34A-229B67F4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99" y="2668371"/>
            <a:ext cx="10515600" cy="1521257"/>
          </a:xfrm>
        </p:spPr>
        <p:txBody>
          <a:bodyPr/>
          <a:lstStyle/>
          <a:p>
            <a:r>
              <a:rPr lang="en-GB" dirty="0"/>
              <a:t>Do ask for and utilise any scrub, </a:t>
            </a:r>
            <a:r>
              <a:rPr lang="en-GB" dirty="0" err="1"/>
              <a:t>odp</a:t>
            </a:r>
            <a:r>
              <a:rPr lang="en-GB" dirty="0"/>
              <a:t>, recovery, ward, </a:t>
            </a:r>
            <a:r>
              <a:rPr lang="en-GB" dirty="0" err="1"/>
              <a:t>pccu</a:t>
            </a:r>
            <a:r>
              <a:rPr lang="en-GB" dirty="0"/>
              <a:t> or other doctor who have a working co-sign account if your Consultant or registrar colleague does not have a working one</a:t>
            </a:r>
          </a:p>
        </p:txBody>
      </p:sp>
    </p:spTree>
    <p:extLst>
      <p:ext uri="{BB962C8B-B14F-4D97-AF65-F5344CB8AC3E}">
        <p14:creationId xmlns:p14="http://schemas.microsoft.com/office/powerpoint/2010/main" val="341775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B255-F859-5344-A9D4-8DB025F2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Easier to use care plans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EAEE46-F0C1-69B0-3947-EA91AF15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02"/>
          <a:stretch/>
        </p:blipFill>
        <p:spPr bwMode="auto">
          <a:xfrm>
            <a:off x="737086" y="1690688"/>
            <a:ext cx="10041964" cy="1325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C720FF-E0F2-186B-DE0C-694E3A5E2B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67"/>
          <a:stretch/>
        </p:blipFill>
        <p:spPr bwMode="auto">
          <a:xfrm>
            <a:off x="574750" y="3723796"/>
            <a:ext cx="10204300" cy="1170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254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B5C0-31E3-EF97-4E95-92D6777B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You can click multiple meds in these care plans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ABA3C-43CE-9256-3202-3AD7C59B0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48" t="29075" r="2148" b="14999"/>
          <a:stretch/>
        </p:blipFill>
        <p:spPr>
          <a:xfrm>
            <a:off x="2730500" y="1422400"/>
            <a:ext cx="6705600" cy="5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419D-7D30-6EAF-E1EA-D88A133C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86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You can then click order and fill in details for each medication without having to search for them individually</a:t>
            </a:r>
          </a:p>
        </p:txBody>
      </p:sp>
    </p:spTree>
    <p:extLst>
      <p:ext uri="{BB962C8B-B14F-4D97-AF65-F5344CB8AC3E}">
        <p14:creationId xmlns:p14="http://schemas.microsoft.com/office/powerpoint/2010/main" val="409020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AFBF-1B19-DF6A-5CD7-E5B351B5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Annoyingly, if you want a dose range…..you need to free text it. </a:t>
            </a:r>
            <a:r>
              <a:rPr lang="en-GB" dirty="0" err="1"/>
              <a:t>E.g</a:t>
            </a:r>
            <a:r>
              <a:rPr lang="en-GB" dirty="0"/>
              <a:t> Oral Morphine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613A7-5170-0D47-D0BC-B2D071EA6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41" t="50000" r="3926" b="10926"/>
          <a:stretch/>
        </p:blipFill>
        <p:spPr>
          <a:xfrm>
            <a:off x="1181100" y="1690687"/>
            <a:ext cx="9156700" cy="49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2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693F-4AD3-4C6E-FE44-E035A1BD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word on PCAs and NCAs.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5B13B-95B3-059D-B659-08AB8D972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926"/>
          <a:stretch/>
        </p:blipFill>
        <p:spPr>
          <a:xfrm>
            <a:off x="257247" y="1655763"/>
            <a:ext cx="13340140" cy="1502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B8F45-1133-C408-9346-9E31C8735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429"/>
          <a:stretch/>
        </p:blipFill>
        <p:spPr>
          <a:xfrm>
            <a:off x="257247" y="3700237"/>
            <a:ext cx="1122946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9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B9E2BF-6178-26A2-75A3-27B37751F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48" t="28148" r="1407" b="14815"/>
          <a:stretch/>
        </p:blipFill>
        <p:spPr>
          <a:xfrm>
            <a:off x="2197100" y="1295400"/>
            <a:ext cx="7797800" cy="468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9E2F6-9128-9A35-60BD-57EC60DDD153}"/>
              </a:ext>
            </a:extLst>
          </p:cNvPr>
          <p:cNvSpPr txBox="1"/>
          <p:nvPr/>
        </p:nvSpPr>
        <p:spPr>
          <a:xfrm>
            <a:off x="114300" y="292100"/>
            <a:ext cx="1178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All PCAs and NCAs will be in the relevant care plan for you to select</a:t>
            </a:r>
          </a:p>
        </p:txBody>
      </p:sp>
    </p:spTree>
    <p:extLst>
      <p:ext uri="{BB962C8B-B14F-4D97-AF65-F5344CB8AC3E}">
        <p14:creationId xmlns:p14="http://schemas.microsoft.com/office/powerpoint/2010/main" val="94386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FADD-0189-DA96-6940-DAC42D0A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Additionally you can prescribe other meds from these care plans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39806-46E9-7C49-6079-37BC98299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27" t="29762" b="15476"/>
          <a:stretch/>
        </p:blipFill>
        <p:spPr>
          <a:xfrm>
            <a:off x="3690257" y="1690688"/>
            <a:ext cx="6874328" cy="48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4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611C-355C-C249-E759-C1CB11FD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PCA/ NCA prescribing: For single agents you can </a:t>
            </a:r>
            <a:r>
              <a:rPr lang="en-GB" dirty="0" err="1"/>
              <a:t>precribe</a:t>
            </a:r>
            <a:r>
              <a:rPr lang="en-GB" dirty="0"/>
              <a:t> both the bolus and continuous dose. </a:t>
            </a:r>
            <a:r>
              <a:rPr lang="en-GB" dirty="0" err="1"/>
              <a:t>E.g</a:t>
            </a:r>
            <a:r>
              <a:rPr lang="en-GB" dirty="0"/>
              <a:t> Morphine NCA.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71173-7AF6-125F-2043-CFECBDE16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35" t="49580" r="18578" b="8810"/>
          <a:stretch/>
        </p:blipFill>
        <p:spPr>
          <a:xfrm>
            <a:off x="424542" y="2033360"/>
            <a:ext cx="6302830" cy="48246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498CC6D-2EE0-6513-9446-1D7EB6B712CA}"/>
              </a:ext>
            </a:extLst>
          </p:cNvPr>
          <p:cNvSpPr/>
          <p:nvPr/>
        </p:nvSpPr>
        <p:spPr>
          <a:xfrm>
            <a:off x="3804557" y="3167743"/>
            <a:ext cx="898072" cy="6368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6DBDE-08B3-62C0-D876-3706094B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92" t="50000" r="35158" b="9074"/>
          <a:stretch/>
        </p:blipFill>
        <p:spPr>
          <a:xfrm>
            <a:off x="7304769" y="2033360"/>
            <a:ext cx="3655331" cy="45593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7A40DD7-AFF6-D04A-F23C-548E8A741212}"/>
              </a:ext>
            </a:extLst>
          </p:cNvPr>
          <p:cNvSpPr/>
          <p:nvPr/>
        </p:nvSpPr>
        <p:spPr>
          <a:xfrm>
            <a:off x="8516257" y="3676196"/>
            <a:ext cx="898072" cy="6368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7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26edd3-2ad9-49b0-90c6-53e5f6d5fb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B20C48DF7784E810715AE297508DC" ma:contentTypeVersion="14" ma:contentTypeDescription="Create a new document." ma:contentTypeScope="" ma:versionID="5d28948840214e189e401b798bf4ae18">
  <xsd:schema xmlns:xsd="http://www.w3.org/2001/XMLSchema" xmlns:xs="http://www.w3.org/2001/XMLSchema" xmlns:p="http://schemas.microsoft.com/office/2006/metadata/properties" xmlns:ns3="0ce64edb-fb68-4e02-8af5-e2360e2aca45" xmlns:ns4="0526edd3-2ad9-49b0-90c6-53e5f6d5fb4e" targetNamespace="http://schemas.microsoft.com/office/2006/metadata/properties" ma:root="true" ma:fieldsID="9e6749cc05980d6a46a56d668a19410c" ns3:_="" ns4:_="">
    <xsd:import namespace="0ce64edb-fb68-4e02-8af5-e2360e2aca45"/>
    <xsd:import namespace="0526edd3-2ad9-49b0-90c6-53e5f6d5fb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64edb-fb68-4e02-8af5-e2360e2aca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6edd3-2ad9-49b0-90c6-53e5f6d5f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0A0DB6-121B-4CEB-AAC3-6CD6F591ACB3}">
  <ds:schemaRefs>
    <ds:schemaRef ds:uri="http://schemas.microsoft.com/office/infopath/2007/PartnerControls"/>
    <ds:schemaRef ds:uri="0526edd3-2ad9-49b0-90c6-53e5f6d5fb4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ce64edb-fb68-4e02-8af5-e2360e2aca4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F46A1B-1694-4480-BDB0-CE38958C1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64edb-fb68-4e02-8af5-e2360e2aca45"/>
    <ds:schemaRef ds:uri="0526edd3-2ad9-49b0-90c6-53e5f6d5f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9128A6-0CFB-46B9-BE4E-99396DC7DA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280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Tips and Foibles for EPMA for the paediatric anaesthetist and pain nurse prescribers</vt:lpstr>
      <vt:lpstr>1. Easier to use care plans</vt:lpstr>
      <vt:lpstr>2. You can click multiple meds in these care plans</vt:lpstr>
      <vt:lpstr>You can then click order and fill in details for each medication without having to search for them individually</vt:lpstr>
      <vt:lpstr>Annoyingly, if you want a dose range…..you need to free text it. E.g Oral Morphine</vt:lpstr>
      <vt:lpstr>A word on PCAs and NCAs.</vt:lpstr>
      <vt:lpstr>PowerPoint Presentation</vt:lpstr>
      <vt:lpstr>Additionally you can prescribe other meds from these care plans</vt:lpstr>
      <vt:lpstr>PCA/ NCA prescribing: For single agents you can precribe both the bolus and continuous dose. E.g Morphine NCA.</vt:lpstr>
      <vt:lpstr>However for double agents you cannot. You need to free text the bolus e.g. fentanyl and ketamine</vt:lpstr>
      <vt:lpstr>To modify a prescription e.g change rate on PCA. Go to care plan tab. Click care plan, right click drug and click modify </vt:lpstr>
      <vt:lpstr>Update 1/6/23: We need to ‘start’ PCAs on EPMA</vt:lpstr>
      <vt:lpstr>Therefore</vt:lpstr>
    </vt:vector>
  </TitlesOfParts>
  <Company>Barts Health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and Foibles for EPMA for the paediatric anaesthetist and pain nurse prescribers</dc:title>
  <dc:creator>ARAVINDAN, Shylesh (BARTS HEALTH NHS TRUST)</dc:creator>
  <cp:lastModifiedBy>ARAVINDAN, Shylesh (BARTS HEALTH NHS TRUST)</cp:lastModifiedBy>
  <cp:revision>3</cp:revision>
  <dcterms:created xsi:type="dcterms:W3CDTF">2023-05-30T16:20:04Z</dcterms:created>
  <dcterms:modified xsi:type="dcterms:W3CDTF">2023-06-02T05:27:22Z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0x0101006D0B20C48DF7784E810715AE297508DC</vt:lpwstr>
  </property>
</Properties>
</file>